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469" r:id="rId2"/>
    <p:sldId id="934" r:id="rId3"/>
    <p:sldId id="4483" r:id="rId4"/>
    <p:sldId id="846" r:id="rId5"/>
    <p:sldId id="893" r:id="rId6"/>
    <p:sldId id="837" r:id="rId7"/>
    <p:sldId id="836" r:id="rId8"/>
    <p:sldId id="4480" r:id="rId9"/>
    <p:sldId id="838" r:id="rId10"/>
    <p:sldId id="930" r:id="rId11"/>
    <p:sldId id="841" r:id="rId12"/>
    <p:sldId id="842" r:id="rId13"/>
    <p:sldId id="850" r:id="rId14"/>
    <p:sldId id="845" r:id="rId15"/>
    <p:sldId id="856" r:id="rId16"/>
    <p:sldId id="834" r:id="rId17"/>
    <p:sldId id="935" r:id="rId18"/>
    <p:sldId id="851" r:id="rId19"/>
    <p:sldId id="852" r:id="rId20"/>
    <p:sldId id="4481" r:id="rId21"/>
    <p:sldId id="4475" r:id="rId22"/>
    <p:sldId id="854" r:id="rId23"/>
    <p:sldId id="4479" r:id="rId24"/>
    <p:sldId id="704" r:id="rId25"/>
    <p:sldId id="849" r:id="rId26"/>
    <p:sldId id="4477" r:id="rId27"/>
    <p:sldId id="691" r:id="rId2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
          <p15:clr>
            <a:srgbClr val="A4A3A4"/>
          </p15:clr>
        </p15:guide>
        <p15:guide id="2" orient="horz" pos="903">
          <p15:clr>
            <a:srgbClr val="A4A3A4"/>
          </p15:clr>
        </p15:guide>
        <p15:guide id="3" orient="horz" pos="3984" userDrawn="1">
          <p15:clr>
            <a:srgbClr val="A4A3A4"/>
          </p15:clr>
        </p15:guide>
        <p15:guide id="4" pos="326">
          <p15:clr>
            <a:srgbClr val="A4A3A4"/>
          </p15:clr>
        </p15:guide>
        <p15:guide id="5" pos="735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BC5"/>
    <a:srgbClr val="006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4" autoAdjust="0"/>
    <p:restoredTop sz="90931"/>
  </p:normalViewPr>
  <p:slideViewPr>
    <p:cSldViewPr snapToGrid="0" snapToObjects="1">
      <p:cViewPr varScale="1">
        <p:scale>
          <a:sx n="59" d="100"/>
          <a:sy n="59" d="100"/>
        </p:scale>
        <p:origin x="101" y="1382"/>
      </p:cViewPr>
      <p:guideLst>
        <p:guide orient="horz" pos="233"/>
        <p:guide orient="horz" pos="903"/>
        <p:guide orient="horz" pos="3984"/>
        <p:guide pos="326"/>
        <p:guide pos="7356"/>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sorterViewPr>
    <p:cViewPr>
      <p:scale>
        <a:sx n="78" d="100"/>
        <a:sy n="78" d="100"/>
      </p:scale>
      <p:origin x="0" y="0"/>
    </p:cViewPr>
  </p:sorterViewPr>
  <p:notesViewPr>
    <p:cSldViewPr snapToGrid="0" snapToObjects="1" showGuides="1">
      <p:cViewPr varScale="1">
        <p:scale>
          <a:sx n="150" d="100"/>
          <a:sy n="150" d="100"/>
        </p:scale>
        <p:origin x="4272" y="168"/>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5.xml" Id="rId26" /><Relationship Type="http://schemas.openxmlformats.org/officeDocument/2006/relationships/slide" Target="slides/slide2.xml" Id="rId3" /><Relationship Type="http://schemas.openxmlformats.org/officeDocument/2006/relationships/slide" Target="slides/slide20.xml" Id="rId21" /><Relationship Type="http://schemas.openxmlformats.org/officeDocument/2006/relationships/tableStyles" Target="tableStyles.xml" Id="rId34"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theme" Target="theme/theme1.xml" Id="rId33"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19.xml" Id="rId20" /><Relationship Type="http://schemas.openxmlformats.org/officeDocument/2006/relationships/notesMaster" Target="notesMasters/notesMaster1.xml" Id="rId29"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viewProps" Target="viewProps.xml" Id="rId32"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presProps" Target="presProps.xml" Id="rId31"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handoutMaster" Target="handoutMasters/handoutMaster1.xml" Id="rId30" /><Relationship Type="http://schemas.openxmlformats.org/officeDocument/2006/relationships/slide" Target="slides/slide7.xml" Id="rId8" /><Relationship Type="http://schemas.openxmlformats.org/officeDocument/2006/relationships/customXml" Target="/customXML/item.xml" Id="imanage.xml" /></Relationships>
</file>

<file path=ppt/_rels/viewProps.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D33BD8-FDD1-094A-A4E6-EDCD9083168D}"/>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A53DA0C-885C-0247-B3CE-6815DCAC2322}"/>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E81B6A93-809F-7948-85F3-018E324E55C7}" type="datetimeFigureOut">
              <a:rPr lang="en-US" smtClean="0"/>
              <a:t>5/21/2025</a:t>
            </a:fld>
            <a:endParaRPr lang="en-US"/>
          </a:p>
        </p:txBody>
      </p:sp>
      <p:sp>
        <p:nvSpPr>
          <p:cNvPr id="4" name="Footer Placeholder 3">
            <a:extLst>
              <a:ext uri="{FF2B5EF4-FFF2-40B4-BE49-F238E27FC236}">
                <a16:creationId xmlns:a16="http://schemas.microsoft.com/office/drawing/2014/main" id="{01A38C3D-8117-AE4D-8A82-FFEFFF1BECD1}"/>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0E9538-AF9A-0149-BBE9-251505EEF4EB}"/>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D3909AD-F0A8-B140-AD0A-48C42EB3EE29}" type="slidenum">
              <a:rPr lang="en-US" smtClean="0"/>
              <a:t>‹#›</a:t>
            </a:fld>
            <a:endParaRPr lang="en-US"/>
          </a:p>
        </p:txBody>
      </p:sp>
    </p:spTree>
    <p:extLst>
      <p:ext uri="{BB962C8B-B14F-4D97-AF65-F5344CB8AC3E}">
        <p14:creationId xmlns:p14="http://schemas.microsoft.com/office/powerpoint/2010/main" val="7456941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2DCB935-B14B-9141-A5B7-B65163803703}" type="datetimeFigureOut">
              <a:rPr lang="en-US" smtClean="0"/>
              <a:t>5/21/2025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05EC090-49E1-4846-BBB9-5D83CB951608}" type="slidenum">
              <a:rPr lang="en-US" smtClean="0"/>
              <a:t>‹#›</a:t>
            </a:fld>
            <a:endParaRPr lang="en-US"/>
          </a:p>
        </p:txBody>
      </p:sp>
    </p:spTree>
    <p:extLst>
      <p:ext uri="{BB962C8B-B14F-4D97-AF65-F5344CB8AC3E}">
        <p14:creationId xmlns:p14="http://schemas.microsoft.com/office/powerpoint/2010/main" val="347942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 indent="0" defTabSz="914400" fontAlgn="auto">
              <a:spcAft>
                <a:spcPts val="0"/>
              </a:spcAft>
              <a:buFont typeface="Arial" panose="020B0604020202020204" pitchFamily="34" charset="0"/>
              <a:buNone/>
              <a:defRPr/>
            </a:pPr>
            <a:r>
              <a:rPr lang="en-US" b="1" dirty="0">
                <a:solidFill>
                  <a:srgbClr val="FF00B1"/>
                </a:solidFill>
              </a:rPr>
              <a:t>Imagery</a:t>
            </a:r>
            <a:r>
              <a:rPr lang="en-US" dirty="0">
                <a:solidFill>
                  <a:srgbClr val="FF00B1"/>
                </a:solidFill>
              </a:rPr>
              <a:t>: Imagery is inserted in the </a:t>
            </a:r>
            <a:r>
              <a:rPr lang="en-US" b="1" dirty="0">
                <a:solidFill>
                  <a:srgbClr val="FF00B1"/>
                </a:solidFill>
              </a:rPr>
              <a:t>slide background</a:t>
            </a:r>
            <a:r>
              <a:rPr lang="en-US" dirty="0">
                <a:solidFill>
                  <a:srgbClr val="FF00B1"/>
                </a:solidFill>
              </a:rPr>
              <a:t>. Imagery should be in widescreen format (16:9 aspect ratio) or cropped to fit. Please do not stretch imagery to fit the background.</a:t>
            </a:r>
          </a:p>
          <a:p>
            <a:pPr marL="9144" indent="0" defTabSz="914377" fontAlgn="auto">
              <a:spcAft>
                <a:spcPts val="0"/>
              </a:spcAft>
              <a:buFont typeface="Arial" panose="020B0604020202020204" pitchFamily="34" charset="0"/>
              <a:buNone/>
              <a:defRPr/>
            </a:pPr>
            <a:endParaRPr lang="en-US" dirty="0">
              <a:solidFill>
                <a:srgbClr val="FF00B1"/>
              </a:solidFill>
            </a:endParaRPr>
          </a:p>
          <a:p>
            <a:pPr marL="9144" indent="0" defTabSz="914377" fontAlgn="auto">
              <a:spcAft>
                <a:spcPts val="0"/>
              </a:spcAft>
              <a:buFont typeface="Arial" panose="020B0604020202020204" pitchFamily="34" charset="0"/>
              <a:buNone/>
              <a:defRPr/>
            </a:pPr>
            <a:r>
              <a:rPr lang="en-US" b="1" dirty="0">
                <a:solidFill>
                  <a:srgbClr val="FF00B1"/>
                </a:solidFill>
              </a:rPr>
              <a:t>Adding a background image. </a:t>
            </a:r>
            <a:r>
              <a:rPr lang="en-US" dirty="0">
                <a:solidFill>
                  <a:srgbClr val="FF00B1"/>
                </a:solidFill>
              </a:rPr>
              <a:t>To insert a background image, go to Format &gt;slide background. In the Format Background pane, choose Picture or texture fill. Under Insert Picture, choose FILE if you know the desktop location of the image or CLIPBOARD if the image has been copied to the clipboard.</a:t>
            </a:r>
          </a:p>
          <a:p>
            <a:endParaRPr lang="en-US" dirty="0"/>
          </a:p>
        </p:txBody>
      </p:sp>
      <p:sp>
        <p:nvSpPr>
          <p:cNvPr id="4" name="Slide Number Placeholder 3"/>
          <p:cNvSpPr>
            <a:spLocks noGrp="1"/>
          </p:cNvSpPr>
          <p:nvPr>
            <p:ph type="sldNum" sz="quarter" idx="10"/>
          </p:nvPr>
        </p:nvSpPr>
        <p:spPr/>
        <p:txBody>
          <a:bodyPr/>
          <a:lstStyle/>
          <a:p>
            <a:fld id="{E05EC090-49E1-4846-BBB9-5D83CB951608}" type="slidenum">
              <a:rPr lang="en-US" smtClean="0"/>
              <a:t>1</a:t>
            </a:fld>
            <a:endParaRPr lang="en-US"/>
          </a:p>
        </p:txBody>
      </p:sp>
    </p:spTree>
    <p:extLst>
      <p:ext uri="{BB962C8B-B14F-4D97-AF65-F5344CB8AC3E}">
        <p14:creationId xmlns:p14="http://schemas.microsoft.com/office/powerpoint/2010/main" val="749925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05EC090-49E1-4846-BBB9-5D83CB951608}" type="slidenum">
              <a:rPr lang="en-US" smtClean="0"/>
              <a:t>27</a:t>
            </a:fld>
            <a:endParaRPr lang="en-US"/>
          </a:p>
        </p:txBody>
      </p:sp>
    </p:spTree>
    <p:extLst>
      <p:ext uri="{BB962C8B-B14F-4D97-AF65-F5344CB8AC3E}">
        <p14:creationId xmlns:p14="http://schemas.microsoft.com/office/powerpoint/2010/main" val="27322202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o Image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40CF8B-694B-D74A-9EA0-5A303585C64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15938" y="6062542"/>
            <a:ext cx="730800" cy="427158"/>
          </a:xfrm>
          <a:prstGeom prst="rect">
            <a:avLst/>
          </a:prstGeom>
        </p:spPr>
      </p:pic>
      <p:sp>
        <p:nvSpPr>
          <p:cNvPr id="2" name="Title 1"/>
          <p:cNvSpPr>
            <a:spLocks noGrp="1"/>
          </p:cNvSpPr>
          <p:nvPr>
            <p:ph type="title"/>
          </p:nvPr>
        </p:nvSpPr>
        <p:spPr>
          <a:xfrm>
            <a:off x="515938" y="1789948"/>
            <a:ext cx="5832476" cy="1000317"/>
          </a:xfrm>
          <a:prstGeom prst="rect">
            <a:avLst/>
          </a:prstGeom>
        </p:spPr>
        <p:txBody>
          <a:bodyPr lIns="0" tIns="0" rIns="0" bIns="0"/>
          <a:lstStyle>
            <a:lvl1pPr algn="l">
              <a:defRPr sz="3600" b="0" i="0">
                <a:solidFill>
                  <a:schemeClr val="bg1"/>
                </a:solidFill>
                <a:latin typeface="Cambria" charset="0"/>
                <a:ea typeface="Cambria" charset="0"/>
                <a:cs typeface="Cambria" charset="0"/>
              </a:defRPr>
            </a:lvl1pPr>
          </a:lstStyle>
          <a:p>
            <a:r>
              <a:rPr lang="en-US"/>
              <a:t>Click to edit Master title style</a:t>
            </a:r>
            <a:endParaRPr lang="en-US" dirty="0"/>
          </a:p>
        </p:txBody>
      </p:sp>
      <p:sp>
        <p:nvSpPr>
          <p:cNvPr id="9" name="Text Placeholder 7">
            <a:extLst>
              <a:ext uri="{FF2B5EF4-FFF2-40B4-BE49-F238E27FC236}">
                <a16:creationId xmlns:a16="http://schemas.microsoft.com/office/drawing/2014/main" id="{4F8E9120-7FF1-4744-A198-62808AD32342}"/>
              </a:ext>
            </a:extLst>
          </p:cNvPr>
          <p:cNvSpPr>
            <a:spLocks noGrp="1"/>
          </p:cNvSpPr>
          <p:nvPr>
            <p:ph type="body" sz="quarter" idx="13" hasCustomPrompt="1"/>
          </p:nvPr>
        </p:nvSpPr>
        <p:spPr>
          <a:xfrm>
            <a:off x="515938" y="2903865"/>
            <a:ext cx="5832475" cy="525135"/>
          </a:xfrm>
          <a:prstGeom prst="rect">
            <a:avLst/>
          </a:prstGeom>
        </p:spPr>
        <p:txBody>
          <a:bodyPr wrap="square" lIns="0" tIns="0" rIns="0" bIns="0"/>
          <a:lstStyle>
            <a:lvl1pPr marL="0" indent="0" algn="l">
              <a:lnSpc>
                <a:spcPct val="100000"/>
              </a:lnSpc>
              <a:buNone/>
              <a:defRPr sz="2000" b="0" i="0">
                <a:solidFill>
                  <a:schemeClr val="bg1"/>
                </a:solidFill>
                <a:latin typeface="Arial" charset="0"/>
                <a:ea typeface="Arial" charset="0"/>
                <a:cs typeface="Arial" charset="0"/>
              </a:defRPr>
            </a:lvl1pPr>
          </a:lstStyle>
          <a:p>
            <a:pPr lvl="0"/>
            <a:r>
              <a:rPr lang="en-US" dirty="0"/>
              <a:t>Subhead Line 1</a:t>
            </a:r>
          </a:p>
        </p:txBody>
      </p:sp>
      <p:sp>
        <p:nvSpPr>
          <p:cNvPr id="10"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14457" y="6222223"/>
            <a:ext cx="1727200" cy="260593"/>
          </a:xfrm>
          <a:prstGeom prst="rect">
            <a:avLst/>
          </a:prstGeom>
        </p:spPr>
        <p:txBody>
          <a:bodyPr vert="horz" lIns="0" tIns="0" rIns="0" bIns="0" rtlCol="0" anchor="ctr"/>
          <a:lstStyle>
            <a:lvl1pPr algn="r">
              <a:defRPr sz="1100" b="0" i="0">
                <a:solidFill>
                  <a:schemeClr val="bg1"/>
                </a:solidFill>
                <a:latin typeface="+mn-lt"/>
                <a:ea typeface="Cambria" charset="0"/>
                <a:cs typeface="Cambria" charset="0"/>
              </a:defRPr>
            </a:lvl1pPr>
          </a:lstStyle>
          <a:p>
            <a:r>
              <a:rPr lang="en-US" dirty="0"/>
              <a:t>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Layout Gra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1432200"/>
            <a:ext cx="12192000" cy="51496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ayout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0"/>
            <a:ext cx="12192000"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1116012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dirty="0"/>
          </a:p>
        </p:txBody>
      </p:sp>
      <p:sp>
        <p:nvSpPr>
          <p:cNvPr id="13" name="Content Placeholder 8"/>
          <p:cNvSpPr>
            <a:spLocks noGrp="1"/>
          </p:cNvSpPr>
          <p:nvPr>
            <p:ph sz="quarter" idx="18"/>
          </p:nvPr>
        </p:nvSpPr>
        <p:spPr>
          <a:xfrm>
            <a:off x="515938" y="1882171"/>
            <a:ext cx="11160125" cy="4426554"/>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a:extLst>
              <a:ext uri="{FF2B5EF4-FFF2-40B4-BE49-F238E27FC236}">
                <a16:creationId xmlns:a16="http://schemas.microsoft.com/office/drawing/2014/main" id="{6CBF0F17-D7C8-7243-BD94-CF6519775FE5}"/>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tx1"/>
                </a:solidFill>
              </a:rPr>
              <a:t>www.dlapiper.com</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Layout Dark w/Side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0"/>
            <a:ext cx="12192000"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9" y="899161"/>
            <a:ext cx="7380288"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9" y="368300"/>
            <a:ext cx="7383054" cy="577153"/>
          </a:xfrm>
        </p:spPr>
        <p:txBody>
          <a:bodyPr/>
          <a:lstStyle>
            <a:lvl1pPr>
              <a:defRPr>
                <a:solidFill>
                  <a:schemeClr val="bg1"/>
                </a:solidFill>
              </a:defRPr>
            </a:lvl1p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dirty="0"/>
          </a:p>
        </p:txBody>
      </p:sp>
      <p:sp>
        <p:nvSpPr>
          <p:cNvPr id="13" name="Content Placeholder 8"/>
          <p:cNvSpPr>
            <a:spLocks noGrp="1"/>
          </p:cNvSpPr>
          <p:nvPr>
            <p:ph sz="quarter" idx="18"/>
          </p:nvPr>
        </p:nvSpPr>
        <p:spPr>
          <a:xfrm>
            <a:off x="515939" y="1432200"/>
            <a:ext cx="7380286" cy="4876525"/>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8B5C996B-0918-804B-BD4C-32A658B584F3}"/>
              </a:ext>
            </a:extLst>
          </p:cNvPr>
          <p:cNvSpPr/>
          <p:nvPr userDrawn="1"/>
        </p:nvSpPr>
        <p:spPr>
          <a:xfrm>
            <a:off x="8525690" y="0"/>
            <a:ext cx="3666309" cy="65818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0" name="TextBox 9">
            <a:extLst>
              <a:ext uri="{FF2B5EF4-FFF2-40B4-BE49-F238E27FC236}">
                <a16:creationId xmlns:a16="http://schemas.microsoft.com/office/drawing/2014/main" id="{6CBF0F17-D7C8-7243-BD94-CF6519775FE5}"/>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tx1"/>
                </a:solidFill>
              </a:rPr>
              <a:t>www.dlapiper.com</a:t>
            </a:r>
          </a:p>
        </p:txBody>
      </p:sp>
      <p:cxnSp>
        <p:nvCxnSpPr>
          <p:cNvPr id="16" name="Straight Connector 15"/>
          <p:cNvCxnSpPr/>
          <p:nvPr userDrawn="1"/>
        </p:nvCxnSpPr>
        <p:spPr>
          <a:xfrm>
            <a:off x="0" y="6582427"/>
            <a:ext cx="12192000" cy="0"/>
          </a:xfrm>
          <a:prstGeom prst="line">
            <a:avLst/>
          </a:prstGeom>
          <a:ln w="190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Layout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0"/>
            <a:ext cx="12192000"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dirty="0"/>
          </a:p>
        </p:txBody>
      </p:sp>
      <p:sp>
        <p:nvSpPr>
          <p:cNvPr id="8" name="TextBox 7">
            <a:extLst>
              <a:ext uri="{FF2B5EF4-FFF2-40B4-BE49-F238E27FC236}">
                <a16:creationId xmlns:a16="http://schemas.microsoft.com/office/drawing/2014/main" id="{6CBF0F17-D7C8-7243-BD94-CF6519775FE5}"/>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tx1"/>
                </a:solidFill>
              </a:rPr>
              <a:t>www.dlapiper.com</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B5C996B-0918-804B-BD4C-32A658B584F3}"/>
              </a:ext>
            </a:extLst>
          </p:cNvPr>
          <p:cNvSpPr/>
          <p:nvPr userDrawn="1"/>
        </p:nvSpPr>
        <p:spPr>
          <a:xfrm>
            <a:off x="0" y="6581819"/>
            <a:ext cx="12192000" cy="276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78FE51E-6A48-4848-9860-F25854EC97B4}"/>
              </a:ext>
            </a:extLst>
          </p:cNvPr>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5496659"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5496659"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tx1"/>
                </a:solidFill>
              </a:rPr>
              <a:t>www.dlapiper.com</a:t>
            </a:r>
          </a:p>
        </p:txBody>
      </p:sp>
      <p:sp>
        <p:nvSpPr>
          <p:cNvPr id="2" name="Title 1"/>
          <p:cNvSpPr>
            <a:spLocks noGrp="1"/>
          </p:cNvSpPr>
          <p:nvPr>
            <p:ph type="title" hasCustomPrompt="1"/>
          </p:nvPr>
        </p:nvSpPr>
        <p:spPr>
          <a:xfrm>
            <a:off x="515939" y="368300"/>
            <a:ext cx="5500804" cy="577153"/>
          </a:xfrm>
        </p:spPr>
        <p:txBody>
          <a:bodyPr/>
          <a:lstStyle>
            <a:lvl1pPr>
              <a:defRPr>
                <a:solidFill>
                  <a:schemeClr val="bg1"/>
                </a:solidFill>
              </a:defRPr>
            </a:lvl1p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dirty="0"/>
          </a:p>
        </p:txBody>
      </p:sp>
      <p:sp>
        <p:nvSpPr>
          <p:cNvPr id="13" name="Content Placeholder 8"/>
          <p:cNvSpPr>
            <a:spLocks noGrp="1"/>
          </p:cNvSpPr>
          <p:nvPr>
            <p:ph sz="quarter" idx="18"/>
          </p:nvPr>
        </p:nvSpPr>
        <p:spPr>
          <a:xfrm>
            <a:off x="515939" y="1882171"/>
            <a:ext cx="5500686" cy="4426554"/>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w/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5C996B-0918-804B-BD4C-32A658B584F3}"/>
              </a:ext>
            </a:extLst>
          </p:cNvPr>
          <p:cNvSpPr/>
          <p:nvPr userDrawn="1"/>
        </p:nvSpPr>
        <p:spPr>
          <a:xfrm>
            <a:off x="0" y="6581819"/>
            <a:ext cx="12191999" cy="276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94F97E5-7B26-6041-BF85-BD601BCEF688}"/>
              </a:ext>
            </a:extLst>
          </p:cNvPr>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B12EB4D1-1B47-C945-BFB8-A1269CA392F7}"/>
              </a:ext>
            </a:extLst>
          </p:cNvPr>
          <p:cNvSpPr>
            <a:spLocks noGrp="1"/>
          </p:cNvSpPr>
          <p:nvPr>
            <p:ph type="title" hasCustomPrompt="1"/>
          </p:nvPr>
        </p:nvSpPr>
        <p:spPr>
          <a:xfrm>
            <a:off x="515938" y="1431382"/>
            <a:ext cx="10969625" cy="412750"/>
          </a:xfrm>
          <a:prstGeom prst="rect">
            <a:avLst/>
          </a:prstGeom>
        </p:spPr>
        <p:txBody>
          <a:bodyPr/>
          <a:lstStyle>
            <a:lvl1pPr>
              <a:defRPr sz="3600">
                <a:solidFill>
                  <a:schemeClr val="accent5"/>
                </a:solidFill>
                <a:latin typeface="Cambria" panose="02040503050406030204" pitchFamily="18" charset="0"/>
              </a:defRPr>
            </a:lvl1pPr>
          </a:lstStyle>
          <a:p>
            <a:r>
              <a:rPr lang="en-US" altLang="x-none" dirty="0"/>
              <a:t>Divider Slide</a:t>
            </a:r>
          </a:p>
        </p:txBody>
      </p:sp>
      <p:sp>
        <p:nvSpPr>
          <p:cNvPr id="8" name="Text Placeholder 1">
            <a:extLst>
              <a:ext uri="{FF2B5EF4-FFF2-40B4-BE49-F238E27FC236}">
                <a16:creationId xmlns:a16="http://schemas.microsoft.com/office/drawing/2014/main" id="{FC917BFA-C928-954E-8176-7D0958DCA0D5}"/>
              </a:ext>
            </a:extLst>
          </p:cNvPr>
          <p:cNvSpPr>
            <a:spLocks noGrp="1"/>
          </p:cNvSpPr>
          <p:nvPr>
            <p:ph type="body" sz="quarter" idx="13" hasCustomPrompt="1"/>
          </p:nvPr>
        </p:nvSpPr>
        <p:spPr>
          <a:xfrm>
            <a:off x="515938" y="1962243"/>
            <a:ext cx="1096962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7" name="TextBox 6">
            <a:extLst>
              <a:ext uri="{FF2B5EF4-FFF2-40B4-BE49-F238E27FC236}">
                <a16:creationId xmlns:a16="http://schemas.microsoft.com/office/drawing/2014/main" id="{FD14F7DB-AE00-4DF4-8C80-EDAC1F09033A}"/>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tx1"/>
                </a:solidFill>
              </a:rPr>
              <a:t>www.dlapiper.com</a:t>
            </a:r>
          </a:p>
        </p:txBody>
      </p:sp>
      <p:sp>
        <p:nvSpPr>
          <p:cNvPr id="9" name="Footer Placeholder 1"/>
          <p:cNvSpPr>
            <a:spLocks noGrp="1"/>
          </p:cNvSpPr>
          <p:nvPr>
            <p:ph type="ftr" sz="quarter" idx="3"/>
          </p:nvPr>
        </p:nvSpPr>
        <p:spPr>
          <a:xfrm>
            <a:off x="2387600" y="6596798"/>
            <a:ext cx="7416800" cy="256092"/>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11"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48864" y="6596797"/>
            <a:ext cx="1727200" cy="260593"/>
          </a:xfrm>
          <a:prstGeom prst="rect">
            <a:avLst/>
          </a:prstGeom>
        </p:spPr>
        <p:txBody>
          <a:bodyPr vert="horz" lIns="0" tIns="0" rIns="0" bIns="0" rtlCol="0" anchor="ctr"/>
          <a:lstStyle>
            <a:lvl1pPr algn="ctr">
              <a:defRPr sz="1000" b="0">
                <a:solidFill>
                  <a:schemeClr val="tx1"/>
                </a:solidFill>
              </a:defRPr>
            </a:lvl1pPr>
          </a:lstStyle>
          <a:p>
            <a:r>
              <a:rPr lang="en-US"/>
              <a:t>Date</a:t>
            </a:r>
            <a:endParaRPr lang="en-US" dirty="0"/>
          </a:p>
        </p:txBody>
      </p:sp>
      <p:sp>
        <p:nvSpPr>
          <p:cNvPr id="12" name="Slide Number Placeholder 5">
            <a:extLst>
              <a:ext uri="{FF2B5EF4-FFF2-40B4-BE49-F238E27FC236}">
                <a16:creationId xmlns:a16="http://schemas.microsoft.com/office/drawing/2014/main" id="{ED4D4C61-8619-194B-8CBC-6D26A1A8D157}"/>
              </a:ext>
            </a:extLst>
          </p:cNvPr>
          <p:cNvSpPr>
            <a:spLocks noGrp="1"/>
          </p:cNvSpPr>
          <p:nvPr>
            <p:ph type="sldNum" sz="quarter" idx="4"/>
          </p:nvPr>
        </p:nvSpPr>
        <p:spPr>
          <a:xfrm>
            <a:off x="11676064" y="6596797"/>
            <a:ext cx="515935" cy="261203"/>
          </a:xfrm>
          <a:prstGeom prst="rect">
            <a:avLst/>
          </a:prstGeom>
        </p:spPr>
        <p:txBody>
          <a:bodyPr vert="horz" lIns="0" tIns="0" rIns="0" bIns="0" rtlCol="0" anchor="ctr"/>
          <a:lstStyle>
            <a:lvl1pPr algn="ctr">
              <a:defRPr sz="1000" b="0">
                <a:solidFill>
                  <a:schemeClr val="tx1"/>
                </a:solidFill>
              </a:defRPr>
            </a:lvl1pPr>
          </a:lstStyle>
          <a:p>
            <a:fld id="{F9591D4C-BB8F-AE46-BE73-C616F30BBC5B}" type="slidenum">
              <a:rPr lang="en-US" smtClean="0"/>
              <a:pPr/>
              <a:t>‹#›</a:t>
            </a:fld>
            <a:endParaRPr lang="en-US" dirty="0"/>
          </a:p>
        </p:txBody>
      </p:sp>
    </p:spTree>
    <p:extLst>
      <p:ext uri="{BB962C8B-B14F-4D97-AF65-F5344CB8AC3E}">
        <p14:creationId xmlns:p14="http://schemas.microsoft.com/office/powerpoint/2010/main" val="3147558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Blank">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B5C996B-0918-804B-BD4C-32A658B584F3}"/>
              </a:ext>
            </a:extLst>
          </p:cNvPr>
          <p:cNvSpPr/>
          <p:nvPr userDrawn="1"/>
        </p:nvSpPr>
        <p:spPr>
          <a:xfrm>
            <a:off x="0" y="6581819"/>
            <a:ext cx="12191999" cy="276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A999862-C875-6E4E-903D-73992F31A975}"/>
              </a:ext>
            </a:extLst>
          </p:cNvPr>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B12EB4D1-1B47-C945-BFB8-A1269CA392F7}"/>
              </a:ext>
            </a:extLst>
          </p:cNvPr>
          <p:cNvSpPr>
            <a:spLocks noGrp="1"/>
          </p:cNvSpPr>
          <p:nvPr>
            <p:ph type="title" hasCustomPrompt="1"/>
          </p:nvPr>
        </p:nvSpPr>
        <p:spPr>
          <a:xfrm>
            <a:off x="515938" y="1431382"/>
            <a:ext cx="10969625" cy="412750"/>
          </a:xfrm>
          <a:prstGeom prst="rect">
            <a:avLst/>
          </a:prstGeom>
        </p:spPr>
        <p:txBody>
          <a:bodyPr/>
          <a:lstStyle>
            <a:lvl1pPr>
              <a:defRPr sz="3600">
                <a:solidFill>
                  <a:schemeClr val="accent5"/>
                </a:solidFill>
                <a:latin typeface="Cambria" panose="02040503050406030204" pitchFamily="18" charset="0"/>
              </a:defRPr>
            </a:lvl1pPr>
          </a:lstStyle>
          <a:p>
            <a:r>
              <a:rPr lang="en-US" altLang="x-none" dirty="0"/>
              <a:t>Divider Slide</a:t>
            </a:r>
          </a:p>
        </p:txBody>
      </p:sp>
      <p:sp>
        <p:nvSpPr>
          <p:cNvPr id="8" name="Text Placeholder 1">
            <a:extLst>
              <a:ext uri="{FF2B5EF4-FFF2-40B4-BE49-F238E27FC236}">
                <a16:creationId xmlns:a16="http://schemas.microsoft.com/office/drawing/2014/main" id="{FC917BFA-C928-954E-8176-7D0958DCA0D5}"/>
              </a:ext>
            </a:extLst>
          </p:cNvPr>
          <p:cNvSpPr>
            <a:spLocks noGrp="1"/>
          </p:cNvSpPr>
          <p:nvPr>
            <p:ph type="body" sz="quarter" idx="13" hasCustomPrompt="1"/>
          </p:nvPr>
        </p:nvSpPr>
        <p:spPr>
          <a:xfrm>
            <a:off x="515938" y="1962243"/>
            <a:ext cx="1096962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7" name="TextBox 6">
            <a:extLst>
              <a:ext uri="{FF2B5EF4-FFF2-40B4-BE49-F238E27FC236}">
                <a16:creationId xmlns:a16="http://schemas.microsoft.com/office/drawing/2014/main" id="{FD14F7DB-AE00-4DF4-8C80-EDAC1F09033A}"/>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tx1"/>
                </a:solidFill>
              </a:rPr>
              <a:t>www.dlapiper.com</a:t>
            </a:r>
          </a:p>
        </p:txBody>
      </p:sp>
      <p:sp>
        <p:nvSpPr>
          <p:cNvPr id="9" name="Footer Placeholder 1"/>
          <p:cNvSpPr>
            <a:spLocks noGrp="1"/>
          </p:cNvSpPr>
          <p:nvPr>
            <p:ph type="ftr" sz="quarter" idx="3"/>
          </p:nvPr>
        </p:nvSpPr>
        <p:spPr>
          <a:xfrm>
            <a:off x="2387600" y="6596798"/>
            <a:ext cx="7416800" cy="256092"/>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11"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48864" y="6596797"/>
            <a:ext cx="1727200" cy="260593"/>
          </a:xfrm>
          <a:prstGeom prst="rect">
            <a:avLst/>
          </a:prstGeom>
        </p:spPr>
        <p:txBody>
          <a:bodyPr vert="horz" lIns="0" tIns="0" rIns="0" bIns="0" rtlCol="0" anchor="ctr"/>
          <a:lstStyle>
            <a:lvl1pPr algn="ctr">
              <a:defRPr sz="1000" b="0">
                <a:solidFill>
                  <a:schemeClr val="tx1"/>
                </a:solidFill>
              </a:defRPr>
            </a:lvl1pPr>
          </a:lstStyle>
          <a:p>
            <a:r>
              <a:rPr lang="en-US"/>
              <a:t>Date</a:t>
            </a:r>
            <a:endParaRPr lang="en-US" dirty="0"/>
          </a:p>
        </p:txBody>
      </p:sp>
      <p:sp>
        <p:nvSpPr>
          <p:cNvPr id="12" name="Slide Number Placeholder 5">
            <a:extLst>
              <a:ext uri="{FF2B5EF4-FFF2-40B4-BE49-F238E27FC236}">
                <a16:creationId xmlns:a16="http://schemas.microsoft.com/office/drawing/2014/main" id="{ED4D4C61-8619-194B-8CBC-6D26A1A8D157}"/>
              </a:ext>
            </a:extLst>
          </p:cNvPr>
          <p:cNvSpPr>
            <a:spLocks noGrp="1"/>
          </p:cNvSpPr>
          <p:nvPr>
            <p:ph type="sldNum" sz="quarter" idx="4"/>
          </p:nvPr>
        </p:nvSpPr>
        <p:spPr>
          <a:xfrm>
            <a:off x="11676064" y="6596797"/>
            <a:ext cx="515935" cy="261203"/>
          </a:xfrm>
          <a:prstGeom prst="rect">
            <a:avLst/>
          </a:prstGeom>
        </p:spPr>
        <p:txBody>
          <a:bodyPr vert="horz" lIns="0" tIns="0" rIns="0" bIns="0" rtlCol="0" anchor="ctr"/>
          <a:lstStyle>
            <a:lvl1pPr algn="ctr">
              <a:defRPr sz="1000" b="0">
                <a:solidFill>
                  <a:schemeClr val="tx1"/>
                </a:solidFill>
              </a:defRPr>
            </a:lvl1pPr>
          </a:lstStyle>
          <a:p>
            <a:fld id="{F9591D4C-BB8F-AE46-BE73-C616F30BBC5B}"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w/Image">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B5C996B-0918-804B-BD4C-32A658B584F3}"/>
              </a:ext>
            </a:extLst>
          </p:cNvPr>
          <p:cNvSpPr/>
          <p:nvPr userDrawn="1"/>
        </p:nvSpPr>
        <p:spPr>
          <a:xfrm>
            <a:off x="-1" y="6581819"/>
            <a:ext cx="12191999" cy="276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A614D23-A84A-8745-9FF1-46CC0873C2CA}"/>
              </a:ext>
            </a:extLst>
          </p:cNvPr>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B12EB4D1-1B47-C945-BFB8-A1269CA392F7}"/>
              </a:ext>
            </a:extLst>
          </p:cNvPr>
          <p:cNvSpPr>
            <a:spLocks noGrp="1"/>
          </p:cNvSpPr>
          <p:nvPr>
            <p:ph type="title" hasCustomPrompt="1"/>
          </p:nvPr>
        </p:nvSpPr>
        <p:spPr>
          <a:xfrm>
            <a:off x="515938" y="1431382"/>
            <a:ext cx="10969625" cy="412750"/>
          </a:xfrm>
          <a:prstGeom prst="rect">
            <a:avLst/>
          </a:prstGeom>
        </p:spPr>
        <p:txBody>
          <a:bodyPr/>
          <a:lstStyle>
            <a:lvl1pPr>
              <a:defRPr sz="3600">
                <a:solidFill>
                  <a:schemeClr val="accent5"/>
                </a:solidFill>
                <a:latin typeface="Cambria" panose="02040503050406030204" pitchFamily="18" charset="0"/>
              </a:defRPr>
            </a:lvl1pPr>
          </a:lstStyle>
          <a:p>
            <a:r>
              <a:rPr lang="en-US" altLang="x-none" dirty="0"/>
              <a:t>Divider Slide</a:t>
            </a:r>
          </a:p>
        </p:txBody>
      </p:sp>
      <p:sp>
        <p:nvSpPr>
          <p:cNvPr id="8" name="Text Placeholder 1">
            <a:extLst>
              <a:ext uri="{FF2B5EF4-FFF2-40B4-BE49-F238E27FC236}">
                <a16:creationId xmlns:a16="http://schemas.microsoft.com/office/drawing/2014/main" id="{FC917BFA-C928-954E-8176-7D0958DCA0D5}"/>
              </a:ext>
            </a:extLst>
          </p:cNvPr>
          <p:cNvSpPr>
            <a:spLocks noGrp="1"/>
          </p:cNvSpPr>
          <p:nvPr>
            <p:ph type="body" sz="quarter" idx="13" hasCustomPrompt="1"/>
          </p:nvPr>
        </p:nvSpPr>
        <p:spPr>
          <a:xfrm>
            <a:off x="515938" y="1962243"/>
            <a:ext cx="1096962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7" name="TextBox 6">
            <a:extLst>
              <a:ext uri="{FF2B5EF4-FFF2-40B4-BE49-F238E27FC236}">
                <a16:creationId xmlns:a16="http://schemas.microsoft.com/office/drawing/2014/main" id="{FD14F7DB-AE00-4DF4-8C80-EDAC1F09033A}"/>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tx1"/>
                </a:solidFill>
              </a:rPr>
              <a:t>www.dlapiper.com</a:t>
            </a:r>
          </a:p>
        </p:txBody>
      </p:sp>
      <p:sp>
        <p:nvSpPr>
          <p:cNvPr id="9" name="Footer Placeholder 1"/>
          <p:cNvSpPr>
            <a:spLocks noGrp="1"/>
          </p:cNvSpPr>
          <p:nvPr>
            <p:ph type="ftr" sz="quarter" idx="3"/>
          </p:nvPr>
        </p:nvSpPr>
        <p:spPr>
          <a:xfrm>
            <a:off x="2387600" y="6596798"/>
            <a:ext cx="7416800" cy="256092"/>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11"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48864" y="6596797"/>
            <a:ext cx="1727200" cy="260593"/>
          </a:xfrm>
          <a:prstGeom prst="rect">
            <a:avLst/>
          </a:prstGeom>
        </p:spPr>
        <p:txBody>
          <a:bodyPr vert="horz" lIns="0" tIns="0" rIns="0" bIns="0" rtlCol="0" anchor="ctr"/>
          <a:lstStyle>
            <a:lvl1pPr algn="ctr">
              <a:defRPr sz="1000" b="0">
                <a:solidFill>
                  <a:schemeClr val="tx1"/>
                </a:solidFill>
              </a:defRPr>
            </a:lvl1pPr>
          </a:lstStyle>
          <a:p>
            <a:r>
              <a:rPr lang="en-US"/>
              <a:t>Date</a:t>
            </a:r>
            <a:endParaRPr lang="en-US" dirty="0"/>
          </a:p>
        </p:txBody>
      </p:sp>
      <p:sp>
        <p:nvSpPr>
          <p:cNvPr id="12" name="Slide Number Placeholder 5">
            <a:extLst>
              <a:ext uri="{FF2B5EF4-FFF2-40B4-BE49-F238E27FC236}">
                <a16:creationId xmlns:a16="http://schemas.microsoft.com/office/drawing/2014/main" id="{ED4D4C61-8619-194B-8CBC-6D26A1A8D157}"/>
              </a:ext>
            </a:extLst>
          </p:cNvPr>
          <p:cNvSpPr>
            <a:spLocks noGrp="1"/>
          </p:cNvSpPr>
          <p:nvPr>
            <p:ph type="sldNum" sz="quarter" idx="4"/>
          </p:nvPr>
        </p:nvSpPr>
        <p:spPr>
          <a:xfrm>
            <a:off x="11676064" y="6596797"/>
            <a:ext cx="515935" cy="261203"/>
          </a:xfrm>
          <a:prstGeom prst="rect">
            <a:avLst/>
          </a:prstGeom>
        </p:spPr>
        <p:txBody>
          <a:bodyPr vert="horz" lIns="0" tIns="0" rIns="0" bIns="0" rtlCol="0" anchor="ctr"/>
          <a:lstStyle>
            <a:lvl1pPr algn="ctr">
              <a:defRPr sz="1000" b="0">
                <a:solidFill>
                  <a:schemeClr val="tx1"/>
                </a:solidFill>
              </a:defRPr>
            </a:lvl1pPr>
          </a:lstStyle>
          <a:p>
            <a:fld id="{F9591D4C-BB8F-AE46-BE73-C616F30BBC5B}" type="slidenum">
              <a:rPr lang="en-US" smtClean="0"/>
              <a:pPr/>
              <a:t>‹#›</a:t>
            </a:fld>
            <a:endParaRPr lang="en-US" dirty="0"/>
          </a:p>
        </p:txBody>
      </p:sp>
      <p:sp>
        <p:nvSpPr>
          <p:cNvPr id="10" name="Picture Placeholder 3">
            <a:extLst>
              <a:ext uri="{FF2B5EF4-FFF2-40B4-BE49-F238E27FC236}">
                <a16:creationId xmlns:a16="http://schemas.microsoft.com/office/drawing/2014/main" id="{8FE3E370-8AA3-324B-B9CA-F20864AA9415}"/>
              </a:ext>
            </a:extLst>
          </p:cNvPr>
          <p:cNvSpPr>
            <a:spLocks noGrp="1"/>
          </p:cNvSpPr>
          <p:nvPr>
            <p:ph type="pic" sz="quarter" idx="18"/>
          </p:nvPr>
        </p:nvSpPr>
        <p:spPr>
          <a:xfrm>
            <a:off x="0" y="3435657"/>
            <a:ext cx="12191999" cy="3146159"/>
          </a:xfrm>
          <a:prstGeom prst="rect">
            <a:avLst/>
          </a:prstGeom>
          <a:solidFill>
            <a:schemeClr val="bg2"/>
          </a:solidFill>
        </p:spPr>
        <p:txBody>
          <a:bodyPr/>
          <a:lstStyle/>
          <a:p>
            <a:r>
              <a:rPr lang="en-US"/>
              <a:t>Click icon to add picture</a:t>
            </a:r>
            <a:endParaRPr lang="en-US" dirty="0"/>
          </a:p>
        </p:txBody>
      </p:sp>
      <p:cxnSp>
        <p:nvCxnSpPr>
          <p:cNvPr id="14" name="Straight Connector 13"/>
          <p:cNvCxnSpPr/>
          <p:nvPr userDrawn="1"/>
        </p:nvCxnSpPr>
        <p:spPr>
          <a:xfrm>
            <a:off x="0" y="6582427"/>
            <a:ext cx="12192000" cy="0"/>
          </a:xfrm>
          <a:prstGeom prst="line">
            <a:avLst/>
          </a:prstGeom>
          <a:ln w="190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671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5C996B-0918-804B-BD4C-32A658B584F3}"/>
              </a:ext>
            </a:extLst>
          </p:cNvPr>
          <p:cNvSpPr/>
          <p:nvPr userDrawn="1"/>
        </p:nvSpPr>
        <p:spPr>
          <a:xfrm>
            <a:off x="0" y="6581819"/>
            <a:ext cx="12191999" cy="276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856926C-4DD1-A84D-AFCF-296FEB703257}"/>
              </a:ext>
            </a:extLst>
          </p:cNvPr>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B12EB4D1-1B47-C945-BFB8-A1269CA392F7}"/>
              </a:ext>
            </a:extLst>
          </p:cNvPr>
          <p:cNvSpPr>
            <a:spLocks noGrp="1"/>
          </p:cNvSpPr>
          <p:nvPr>
            <p:ph type="title" hasCustomPrompt="1"/>
          </p:nvPr>
        </p:nvSpPr>
        <p:spPr>
          <a:xfrm>
            <a:off x="2400302" y="368300"/>
            <a:ext cx="7391398" cy="3081910"/>
          </a:xfrm>
          <a:prstGeom prst="rect">
            <a:avLst/>
          </a:prstGeom>
        </p:spPr>
        <p:txBody>
          <a:bodyPr anchor="ctr" anchorCtr="1"/>
          <a:lstStyle>
            <a:lvl1pPr algn="ctr">
              <a:lnSpc>
                <a:spcPct val="100000"/>
              </a:lnSpc>
              <a:spcAft>
                <a:spcPts val="600"/>
              </a:spcAft>
              <a:defRPr sz="3600" i="1">
                <a:solidFill>
                  <a:schemeClr val="bg1"/>
                </a:solidFill>
                <a:latin typeface="Cambria" panose="02040503050406030204" pitchFamily="18" charset="0"/>
              </a:defRPr>
            </a:lvl1pPr>
          </a:lstStyle>
          <a:p>
            <a:r>
              <a:rPr lang="en-US" altLang="x-none" dirty="0"/>
              <a:t>“Insert Quote”</a:t>
            </a:r>
          </a:p>
        </p:txBody>
      </p:sp>
      <p:sp>
        <p:nvSpPr>
          <p:cNvPr id="7" name="TextBox 6">
            <a:extLst>
              <a:ext uri="{FF2B5EF4-FFF2-40B4-BE49-F238E27FC236}">
                <a16:creationId xmlns:a16="http://schemas.microsoft.com/office/drawing/2014/main" id="{FD14F7DB-AE00-4DF4-8C80-EDAC1F09033A}"/>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tx1"/>
                </a:solidFill>
              </a:rPr>
              <a:t>www.dlapiper.com</a:t>
            </a:r>
          </a:p>
        </p:txBody>
      </p:sp>
      <p:sp>
        <p:nvSpPr>
          <p:cNvPr id="9" name="Footer Placeholder 1"/>
          <p:cNvSpPr>
            <a:spLocks noGrp="1"/>
          </p:cNvSpPr>
          <p:nvPr>
            <p:ph type="ftr" sz="quarter" idx="3"/>
          </p:nvPr>
        </p:nvSpPr>
        <p:spPr>
          <a:xfrm>
            <a:off x="2387600" y="6596798"/>
            <a:ext cx="7416800" cy="256092"/>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11"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48864" y="6596797"/>
            <a:ext cx="1727200" cy="260593"/>
          </a:xfrm>
          <a:prstGeom prst="rect">
            <a:avLst/>
          </a:prstGeom>
        </p:spPr>
        <p:txBody>
          <a:bodyPr vert="horz" lIns="0" tIns="0" rIns="0" bIns="0" rtlCol="0" anchor="ctr"/>
          <a:lstStyle>
            <a:lvl1pPr algn="ctr">
              <a:defRPr sz="1000" b="0">
                <a:solidFill>
                  <a:schemeClr val="tx1"/>
                </a:solidFill>
              </a:defRPr>
            </a:lvl1pPr>
          </a:lstStyle>
          <a:p>
            <a:r>
              <a:rPr lang="en-US"/>
              <a:t>Date</a:t>
            </a:r>
            <a:endParaRPr lang="en-US" dirty="0"/>
          </a:p>
        </p:txBody>
      </p:sp>
      <p:sp>
        <p:nvSpPr>
          <p:cNvPr id="12" name="Slide Number Placeholder 5">
            <a:extLst>
              <a:ext uri="{FF2B5EF4-FFF2-40B4-BE49-F238E27FC236}">
                <a16:creationId xmlns:a16="http://schemas.microsoft.com/office/drawing/2014/main" id="{ED4D4C61-8619-194B-8CBC-6D26A1A8D157}"/>
              </a:ext>
            </a:extLst>
          </p:cNvPr>
          <p:cNvSpPr>
            <a:spLocks noGrp="1"/>
          </p:cNvSpPr>
          <p:nvPr>
            <p:ph type="sldNum" sz="quarter" idx="4"/>
          </p:nvPr>
        </p:nvSpPr>
        <p:spPr>
          <a:xfrm>
            <a:off x="11676064" y="6596797"/>
            <a:ext cx="515935" cy="261203"/>
          </a:xfrm>
          <a:prstGeom prst="rect">
            <a:avLst/>
          </a:prstGeom>
        </p:spPr>
        <p:txBody>
          <a:bodyPr vert="horz" lIns="0" tIns="0" rIns="0" bIns="0" rtlCol="0" anchor="ctr"/>
          <a:lstStyle>
            <a:lvl1pPr algn="ctr">
              <a:defRPr sz="1000" b="0">
                <a:solidFill>
                  <a:schemeClr val="tx1"/>
                </a:solidFill>
              </a:defRPr>
            </a:lvl1pPr>
          </a:lstStyle>
          <a:p>
            <a:fld id="{F9591D4C-BB8F-AE46-BE73-C616F30BBC5B}"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1 -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7389435"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738943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8" y="368300"/>
            <a:ext cx="7392196"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6"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8521549" y="0"/>
            <a:ext cx="3670450" cy="6581817"/>
          </a:xfrm>
          <a:prstGeom prst="rect">
            <a:avLst/>
          </a:prstGeom>
          <a:solidFill>
            <a:schemeClr val="bg2"/>
          </a:solidFill>
        </p:spPr>
        <p:txBody>
          <a:bodyPr/>
          <a:lstStyle/>
          <a:p>
            <a:r>
              <a:rPr lang="en-US"/>
              <a:t>Click icon to add picture</a:t>
            </a:r>
          </a:p>
        </p:txBody>
      </p:sp>
      <p:sp>
        <p:nvSpPr>
          <p:cNvPr id="13" name="Content Placeholder 8"/>
          <p:cNvSpPr>
            <a:spLocks noGrp="1"/>
          </p:cNvSpPr>
          <p:nvPr>
            <p:ph sz="quarter" idx="19"/>
          </p:nvPr>
        </p:nvSpPr>
        <p:spPr>
          <a:xfrm>
            <a:off x="515938" y="1882171"/>
            <a:ext cx="7386637" cy="442655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ring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40CF8B-694B-D74A-9EA0-5A303585C64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15938" y="6062542"/>
            <a:ext cx="730800" cy="427158"/>
          </a:xfrm>
          <a:prstGeom prst="rect">
            <a:avLst/>
          </a:prstGeom>
        </p:spPr>
      </p:pic>
      <p:sp>
        <p:nvSpPr>
          <p:cNvPr id="2" name="Title 1"/>
          <p:cNvSpPr>
            <a:spLocks noGrp="1"/>
          </p:cNvSpPr>
          <p:nvPr>
            <p:ph type="title"/>
          </p:nvPr>
        </p:nvSpPr>
        <p:spPr>
          <a:xfrm>
            <a:off x="1552135" y="4748270"/>
            <a:ext cx="9087730" cy="1000317"/>
          </a:xfrm>
          <a:prstGeom prst="rect">
            <a:avLst/>
          </a:prstGeom>
        </p:spPr>
        <p:txBody>
          <a:bodyPr/>
          <a:lstStyle>
            <a:lvl1pPr algn="ctr">
              <a:defRPr sz="3600" b="0" i="0">
                <a:solidFill>
                  <a:schemeClr val="bg1"/>
                </a:solidFill>
                <a:latin typeface="Cambria" charset="0"/>
                <a:ea typeface="Cambria" charset="0"/>
                <a:cs typeface="Cambria" charset="0"/>
              </a:defRPr>
            </a:lvl1pPr>
          </a:lstStyle>
          <a:p>
            <a:r>
              <a:rPr lang="en-US"/>
              <a:t>Click to edit Master title style</a:t>
            </a:r>
            <a:endParaRPr lang="en-US" dirty="0"/>
          </a:p>
        </p:txBody>
      </p:sp>
      <p:sp>
        <p:nvSpPr>
          <p:cNvPr id="9" name="Text Placeholder 7">
            <a:extLst>
              <a:ext uri="{FF2B5EF4-FFF2-40B4-BE49-F238E27FC236}">
                <a16:creationId xmlns:a16="http://schemas.microsoft.com/office/drawing/2014/main" id="{4F8E9120-7FF1-4744-A198-62808AD32342}"/>
              </a:ext>
            </a:extLst>
          </p:cNvPr>
          <p:cNvSpPr>
            <a:spLocks noGrp="1"/>
          </p:cNvSpPr>
          <p:nvPr>
            <p:ph type="body" sz="quarter" idx="13" hasCustomPrompt="1"/>
          </p:nvPr>
        </p:nvSpPr>
        <p:spPr>
          <a:xfrm>
            <a:off x="3179763" y="5862187"/>
            <a:ext cx="5832475" cy="525135"/>
          </a:xfrm>
          <a:prstGeom prst="rect">
            <a:avLst/>
          </a:prstGeom>
        </p:spPr>
        <p:txBody>
          <a:bodyPr wrap="square" lIns="0" tIns="0" rIns="0" bIns="0"/>
          <a:lstStyle>
            <a:lvl1pPr marL="0" indent="0" algn="ctr">
              <a:lnSpc>
                <a:spcPct val="100000"/>
              </a:lnSpc>
              <a:buNone/>
              <a:defRPr sz="2000">
                <a:solidFill>
                  <a:schemeClr val="bg1"/>
                </a:solidFill>
                <a:latin typeface="Arial" charset="0"/>
                <a:ea typeface="Arial" charset="0"/>
                <a:cs typeface="Arial" charset="0"/>
              </a:defRPr>
            </a:lvl1pPr>
          </a:lstStyle>
          <a:p>
            <a:pPr lvl="0"/>
            <a:r>
              <a:rPr lang="en-US" dirty="0"/>
              <a:t>Subhead Line 1</a:t>
            </a:r>
          </a:p>
        </p:txBody>
      </p:sp>
      <p:sp>
        <p:nvSpPr>
          <p:cNvPr id="10"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14457" y="6222223"/>
            <a:ext cx="1727200" cy="260593"/>
          </a:xfrm>
          <a:prstGeom prst="rect">
            <a:avLst/>
          </a:prstGeom>
        </p:spPr>
        <p:txBody>
          <a:bodyPr vert="horz" lIns="0" tIns="0" rIns="0" bIns="0" rtlCol="0" anchor="ctr"/>
          <a:lstStyle>
            <a:lvl1pPr algn="r">
              <a:defRPr sz="1100" b="0" i="0">
                <a:solidFill>
                  <a:schemeClr val="bg1"/>
                </a:solidFill>
                <a:latin typeface="+mn-lt"/>
                <a:ea typeface="Cambria" charset="0"/>
                <a:cs typeface="Cambria" charset="0"/>
              </a:defRPr>
            </a:lvl1pPr>
          </a:lstStyle>
          <a:p>
            <a:r>
              <a:rPr lang="en-US" dirty="0"/>
              <a:t>Date</a:t>
            </a:r>
          </a:p>
        </p:txBody>
      </p:sp>
    </p:spTree>
    <p:extLst>
      <p:ext uri="{BB962C8B-B14F-4D97-AF65-F5344CB8AC3E}">
        <p14:creationId xmlns:p14="http://schemas.microsoft.com/office/powerpoint/2010/main" val="3644612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Image 1 -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1" y="0"/>
            <a:ext cx="8525690"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7389348"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9" y="899161"/>
            <a:ext cx="7383796"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8" y="368300"/>
            <a:ext cx="7386559" cy="577153"/>
          </a:xfrm>
        </p:spPr>
        <p:txBody>
          <a:bodyPr/>
          <a:lstStyle>
            <a:lvl1pPr>
              <a:defRPr>
                <a:solidFill>
                  <a:schemeClr val="bg1"/>
                </a:solidFill>
              </a:defRPr>
            </a:lvl1p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dirty="0"/>
          </a:p>
        </p:txBody>
      </p:sp>
      <p:sp>
        <p:nvSpPr>
          <p:cNvPr id="12"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8525690" y="0"/>
            <a:ext cx="3666309" cy="6581817"/>
          </a:xfrm>
          <a:prstGeom prst="rect">
            <a:avLst/>
          </a:prstGeom>
          <a:solidFill>
            <a:schemeClr val="bg2"/>
          </a:solidFill>
        </p:spPr>
        <p:txBody>
          <a:bodyPr/>
          <a:lstStyle/>
          <a:p>
            <a:r>
              <a:rPr lang="en-US"/>
              <a:t>Click icon to add picture</a:t>
            </a:r>
          </a:p>
        </p:txBody>
      </p:sp>
      <p:sp>
        <p:nvSpPr>
          <p:cNvPr id="13" name="Content Placeholder 8"/>
          <p:cNvSpPr>
            <a:spLocks noGrp="1"/>
          </p:cNvSpPr>
          <p:nvPr>
            <p:ph sz="quarter" idx="19"/>
          </p:nvPr>
        </p:nvSpPr>
        <p:spPr>
          <a:xfrm>
            <a:off x="515938" y="1882171"/>
            <a:ext cx="7386637" cy="4426554"/>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Box 15">
            <a:extLst>
              <a:ext uri="{FF2B5EF4-FFF2-40B4-BE49-F238E27FC236}">
                <a16:creationId xmlns:a16="http://schemas.microsoft.com/office/drawing/2014/main" id="{6CBF0F17-D7C8-7243-BD94-CF6519775FE5}"/>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tx1"/>
                </a:solidFill>
              </a:rPr>
              <a:t>www.dlapiper.com</a:t>
            </a:r>
          </a:p>
        </p:txBody>
      </p:sp>
      <p:cxnSp>
        <p:nvCxnSpPr>
          <p:cNvPr id="18" name="Straight Connector 17"/>
          <p:cNvCxnSpPr/>
          <p:nvPr userDrawn="1"/>
        </p:nvCxnSpPr>
        <p:spPr>
          <a:xfrm>
            <a:off x="0" y="6582427"/>
            <a:ext cx="12192000" cy="0"/>
          </a:xfrm>
          <a:prstGeom prst="line">
            <a:avLst/>
          </a:prstGeom>
          <a:ln w="190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Image 2 -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5500681"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5500681"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8" y="368300"/>
            <a:ext cx="5504825"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6"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6544300" y="0"/>
            <a:ext cx="5647699" cy="6581817"/>
          </a:xfrm>
          <a:prstGeom prst="rect">
            <a:avLst/>
          </a:prstGeom>
          <a:solidFill>
            <a:schemeClr val="bg2"/>
          </a:solidFill>
        </p:spPr>
        <p:txBody>
          <a:bodyPr/>
          <a:lstStyle/>
          <a:p>
            <a:r>
              <a:rPr lang="en-US"/>
              <a:t>Click icon to add picture</a:t>
            </a:r>
          </a:p>
        </p:txBody>
      </p:sp>
      <p:sp>
        <p:nvSpPr>
          <p:cNvPr id="13" name="Content Placeholder 8"/>
          <p:cNvSpPr>
            <a:spLocks noGrp="1"/>
          </p:cNvSpPr>
          <p:nvPr>
            <p:ph sz="quarter" idx="19"/>
          </p:nvPr>
        </p:nvSpPr>
        <p:spPr>
          <a:xfrm>
            <a:off x="515938" y="1882171"/>
            <a:ext cx="5500687" cy="442655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090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Image 2 -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1" y="0"/>
            <a:ext cx="6544299"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9" y="1432200"/>
            <a:ext cx="5500676"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9" y="899161"/>
            <a:ext cx="5496543"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7" y="368300"/>
            <a:ext cx="5500689" cy="577153"/>
          </a:xfrm>
        </p:spPr>
        <p:txBody>
          <a:bodyPr/>
          <a:lstStyle>
            <a:lvl1pPr>
              <a:defRPr>
                <a:solidFill>
                  <a:schemeClr val="bg1"/>
                </a:solidFill>
              </a:defRPr>
            </a:lvl1p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dirty="0"/>
          </a:p>
        </p:txBody>
      </p:sp>
      <p:sp>
        <p:nvSpPr>
          <p:cNvPr id="12"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6544300" y="0"/>
            <a:ext cx="5647699" cy="6581817"/>
          </a:xfrm>
          <a:prstGeom prst="rect">
            <a:avLst/>
          </a:prstGeom>
          <a:solidFill>
            <a:schemeClr val="bg2"/>
          </a:solidFill>
        </p:spPr>
        <p:txBody>
          <a:bodyPr/>
          <a:lstStyle/>
          <a:p>
            <a:r>
              <a:rPr lang="en-US"/>
              <a:t>Click icon to add picture</a:t>
            </a:r>
          </a:p>
        </p:txBody>
      </p:sp>
      <p:sp>
        <p:nvSpPr>
          <p:cNvPr id="13" name="Content Placeholder 8"/>
          <p:cNvSpPr>
            <a:spLocks noGrp="1"/>
          </p:cNvSpPr>
          <p:nvPr>
            <p:ph sz="quarter" idx="19"/>
          </p:nvPr>
        </p:nvSpPr>
        <p:spPr>
          <a:xfrm>
            <a:off x="515937" y="1882171"/>
            <a:ext cx="5500688" cy="4426554"/>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Box 15">
            <a:extLst>
              <a:ext uri="{FF2B5EF4-FFF2-40B4-BE49-F238E27FC236}">
                <a16:creationId xmlns:a16="http://schemas.microsoft.com/office/drawing/2014/main" id="{54F65428-031B-6B4C-AE35-E0B11D3D3315}"/>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tx1"/>
                </a:solidFill>
              </a:rPr>
              <a:t>www.dlapiper.com</a:t>
            </a:r>
          </a:p>
        </p:txBody>
      </p:sp>
    </p:spTree>
    <p:extLst>
      <p:ext uri="{BB962C8B-B14F-4D97-AF65-F5344CB8AC3E}">
        <p14:creationId xmlns:p14="http://schemas.microsoft.com/office/powerpoint/2010/main" val="4002295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Image 3 -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4"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9" y="368300"/>
            <a:ext cx="11160124"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3"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0" y="3671047"/>
            <a:ext cx="12191999" cy="2910770"/>
          </a:xfrm>
          <a:prstGeom prst="rect">
            <a:avLst/>
          </a:prstGeom>
          <a:solidFill>
            <a:schemeClr val="bg2"/>
          </a:solidFill>
        </p:spPr>
        <p:txBody>
          <a:bodyPr/>
          <a:lstStyle/>
          <a:p>
            <a:r>
              <a:rPr lang="en-US"/>
              <a:t>Click icon to add picture</a:t>
            </a:r>
          </a:p>
        </p:txBody>
      </p:sp>
      <p:sp>
        <p:nvSpPr>
          <p:cNvPr id="11" name="Content Placeholder 8"/>
          <p:cNvSpPr>
            <a:spLocks noGrp="1"/>
          </p:cNvSpPr>
          <p:nvPr>
            <p:ph sz="quarter" idx="19"/>
          </p:nvPr>
        </p:nvSpPr>
        <p:spPr>
          <a:xfrm>
            <a:off x="515938" y="1432200"/>
            <a:ext cx="11160125" cy="204783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Image 3 -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0"/>
            <a:ext cx="12191998" cy="36710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9" y="899161"/>
            <a:ext cx="11151740"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9" y="368300"/>
            <a:ext cx="11151744" cy="577153"/>
          </a:xfrm>
        </p:spPr>
        <p:txBody>
          <a:bodyPr/>
          <a:lstStyle>
            <a:lvl1pPr>
              <a:defRPr>
                <a:solidFill>
                  <a:schemeClr val="bg1"/>
                </a:solidFill>
              </a:defRPr>
            </a:lvl1p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dirty="0"/>
          </a:p>
        </p:txBody>
      </p:sp>
      <p:sp>
        <p:nvSpPr>
          <p:cNvPr id="12"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0" y="3671047"/>
            <a:ext cx="12191999" cy="2910770"/>
          </a:xfrm>
          <a:prstGeom prst="rect">
            <a:avLst/>
          </a:prstGeom>
          <a:solidFill>
            <a:schemeClr val="bg2"/>
          </a:solidFill>
        </p:spPr>
        <p:txBody>
          <a:bodyPr/>
          <a:lstStyle/>
          <a:p>
            <a:r>
              <a:rPr lang="en-US"/>
              <a:t>Click icon to add picture</a:t>
            </a:r>
          </a:p>
        </p:txBody>
      </p:sp>
      <p:sp>
        <p:nvSpPr>
          <p:cNvPr id="13" name="Content Placeholder 8"/>
          <p:cNvSpPr>
            <a:spLocks noGrp="1"/>
          </p:cNvSpPr>
          <p:nvPr>
            <p:ph sz="quarter" idx="19"/>
          </p:nvPr>
        </p:nvSpPr>
        <p:spPr>
          <a:xfrm>
            <a:off x="515938" y="1431926"/>
            <a:ext cx="11160125" cy="2048106"/>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a:extLst>
              <a:ext uri="{FF2B5EF4-FFF2-40B4-BE49-F238E27FC236}">
                <a16:creationId xmlns:a16="http://schemas.microsoft.com/office/drawing/2014/main" id="{5F3931A9-2131-D746-8471-7C1586A1E156}"/>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tx1"/>
                </a:solidFill>
              </a:rPr>
              <a:t>www.dlapiper.com</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Page x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4"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7" y="368300"/>
            <a:ext cx="11160125"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3"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515937" y="1867800"/>
            <a:ext cx="11160126" cy="4221056"/>
          </a:xfrm>
          <a:prstGeom prst="rect">
            <a:avLst/>
          </a:prstGeom>
          <a:solidFill>
            <a:schemeClr val="bg2"/>
          </a:solidFill>
        </p:spPr>
        <p:txBody>
          <a:bodyPr/>
          <a:lstStyle/>
          <a:p>
            <a:r>
              <a:rPr lang="en-US"/>
              <a:t>Click icon to add picture</a:t>
            </a:r>
          </a:p>
        </p:txBody>
      </p:sp>
      <p:sp>
        <p:nvSpPr>
          <p:cNvPr id="11"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1116012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6" name="Text Placeholder 4">
            <a:extLst>
              <a:ext uri="{FF2B5EF4-FFF2-40B4-BE49-F238E27FC236}">
                <a16:creationId xmlns:a16="http://schemas.microsoft.com/office/drawing/2014/main" id="{3A869F09-321E-4B40-A232-56F628E3867D}"/>
              </a:ext>
            </a:extLst>
          </p:cNvPr>
          <p:cNvSpPr>
            <a:spLocks noGrp="1"/>
          </p:cNvSpPr>
          <p:nvPr>
            <p:ph type="body" sz="quarter" idx="19" hasCustomPrompt="1"/>
          </p:nvPr>
        </p:nvSpPr>
        <p:spPr>
          <a:xfrm>
            <a:off x="515937" y="6093965"/>
            <a:ext cx="11160126" cy="214760"/>
          </a:xfrm>
          <a:prstGeom prst="rect">
            <a:avLst/>
          </a:prstGeom>
        </p:spPr>
        <p:txBody>
          <a:bodyPr/>
          <a:lstStyle>
            <a:lvl1pPr marL="0" indent="0">
              <a:lnSpc>
                <a:spcPct val="100000"/>
              </a:lnSpc>
              <a:buNone/>
              <a:defRPr sz="1200">
                <a:solidFill>
                  <a:schemeClr val="tx2"/>
                </a:solidFill>
              </a:defRPr>
            </a:lvl1pPr>
          </a:lstStyle>
          <a:p>
            <a:pPr lvl="0"/>
            <a:r>
              <a:rPr lang="en-US" dirty="0"/>
              <a:t>Optional caption</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Page x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4" cy="237308"/>
          </a:xfrm>
          <a:prstGeom prst="rect">
            <a:avLst/>
          </a:prstGeom>
        </p:spPr>
        <p:txBody>
          <a:bodyPr rtlCol="0"/>
          <a:lstStyle>
            <a:lvl1pPr marL="0" indent="0">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7" y="368300"/>
            <a:ext cx="11160125"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3"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515937" y="1867800"/>
            <a:ext cx="5508626" cy="4221056"/>
          </a:xfrm>
          <a:prstGeom prst="rect">
            <a:avLst/>
          </a:prstGeom>
          <a:solidFill>
            <a:schemeClr val="bg2"/>
          </a:solidFill>
        </p:spPr>
        <p:txBody>
          <a:bodyPr/>
          <a:lstStyle/>
          <a:p>
            <a:r>
              <a:rPr lang="en-US"/>
              <a:t>Click icon to add picture</a:t>
            </a:r>
          </a:p>
        </p:txBody>
      </p:sp>
      <p:sp>
        <p:nvSpPr>
          <p:cNvPr id="11"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550862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6" name="Text Placeholder 4">
            <a:extLst>
              <a:ext uri="{FF2B5EF4-FFF2-40B4-BE49-F238E27FC236}">
                <a16:creationId xmlns:a16="http://schemas.microsoft.com/office/drawing/2014/main" id="{3A869F09-321E-4B40-A232-56F628E3867D}"/>
              </a:ext>
            </a:extLst>
          </p:cNvPr>
          <p:cNvSpPr>
            <a:spLocks noGrp="1"/>
          </p:cNvSpPr>
          <p:nvPr>
            <p:ph type="body" sz="quarter" idx="19" hasCustomPrompt="1"/>
          </p:nvPr>
        </p:nvSpPr>
        <p:spPr>
          <a:xfrm>
            <a:off x="515937" y="6093965"/>
            <a:ext cx="5508625" cy="214760"/>
          </a:xfrm>
          <a:prstGeom prst="rect">
            <a:avLst/>
          </a:prstGeom>
        </p:spPr>
        <p:txBody>
          <a:bodyPr/>
          <a:lstStyle>
            <a:lvl1pPr marL="0" indent="0">
              <a:lnSpc>
                <a:spcPct val="100000"/>
              </a:lnSpc>
              <a:buNone/>
              <a:defRPr sz="1200">
                <a:solidFill>
                  <a:schemeClr val="tx2"/>
                </a:solidFill>
              </a:defRPr>
            </a:lvl1pPr>
          </a:lstStyle>
          <a:p>
            <a:pPr lvl="0"/>
            <a:r>
              <a:rPr lang="en-US" dirty="0"/>
              <a:t>Optional caption</a:t>
            </a:r>
          </a:p>
        </p:txBody>
      </p:sp>
      <p:sp>
        <p:nvSpPr>
          <p:cNvPr id="18" name="Picture Placeholder 3">
            <a:extLst>
              <a:ext uri="{FF2B5EF4-FFF2-40B4-BE49-F238E27FC236}">
                <a16:creationId xmlns:a16="http://schemas.microsoft.com/office/drawing/2014/main" id="{A643DD79-296D-1D4D-9489-1DCF3F20B120}"/>
              </a:ext>
            </a:extLst>
          </p:cNvPr>
          <p:cNvSpPr>
            <a:spLocks noGrp="1"/>
          </p:cNvSpPr>
          <p:nvPr>
            <p:ph type="pic" sz="quarter" idx="20"/>
          </p:nvPr>
        </p:nvSpPr>
        <p:spPr>
          <a:xfrm>
            <a:off x="6167438" y="1867800"/>
            <a:ext cx="5500456" cy="4221056"/>
          </a:xfrm>
          <a:prstGeom prst="rect">
            <a:avLst/>
          </a:prstGeom>
          <a:solidFill>
            <a:schemeClr val="bg2"/>
          </a:solidFill>
        </p:spPr>
        <p:txBody>
          <a:bodyPr/>
          <a:lstStyle/>
          <a:p>
            <a:r>
              <a:rPr lang="en-US"/>
              <a:t>Click icon to add picture</a:t>
            </a:r>
          </a:p>
        </p:txBody>
      </p:sp>
      <p:sp>
        <p:nvSpPr>
          <p:cNvPr id="19" name="Text Placeholder 4">
            <a:extLst>
              <a:ext uri="{FF2B5EF4-FFF2-40B4-BE49-F238E27FC236}">
                <a16:creationId xmlns:a16="http://schemas.microsoft.com/office/drawing/2014/main" id="{3A869F09-321E-4B40-A232-56F628E3867D}"/>
              </a:ext>
            </a:extLst>
          </p:cNvPr>
          <p:cNvSpPr>
            <a:spLocks noGrp="1"/>
          </p:cNvSpPr>
          <p:nvPr>
            <p:ph type="body" sz="quarter" idx="21" hasCustomPrompt="1"/>
          </p:nvPr>
        </p:nvSpPr>
        <p:spPr>
          <a:xfrm>
            <a:off x="6159268" y="6093965"/>
            <a:ext cx="5508625" cy="214760"/>
          </a:xfrm>
          <a:prstGeom prst="rect">
            <a:avLst/>
          </a:prstGeom>
        </p:spPr>
        <p:txBody>
          <a:bodyPr/>
          <a:lstStyle>
            <a:lvl1pPr marL="0" indent="0">
              <a:lnSpc>
                <a:spcPct val="100000"/>
              </a:lnSpc>
              <a:buNone/>
              <a:defRPr sz="1200">
                <a:solidFill>
                  <a:schemeClr val="tx2"/>
                </a:solidFill>
              </a:defRPr>
            </a:lvl1pPr>
          </a:lstStyle>
          <a:p>
            <a:pPr lvl="0"/>
            <a:r>
              <a:rPr lang="en-US" dirty="0"/>
              <a:t>Optional caption</a:t>
            </a:r>
          </a:p>
        </p:txBody>
      </p:sp>
      <p:sp>
        <p:nvSpPr>
          <p:cNvPr id="20" name="Text Placeholder 2">
            <a:extLst>
              <a:ext uri="{FF2B5EF4-FFF2-40B4-BE49-F238E27FC236}">
                <a16:creationId xmlns:a16="http://schemas.microsoft.com/office/drawing/2014/main" id="{65975A82-7EB2-6E48-B38C-B5AEBD5D9A89}"/>
              </a:ext>
            </a:extLst>
          </p:cNvPr>
          <p:cNvSpPr>
            <a:spLocks noGrp="1" noChangeAspect="1"/>
          </p:cNvSpPr>
          <p:nvPr>
            <p:ph type="body" idx="22" hasCustomPrompt="1"/>
          </p:nvPr>
        </p:nvSpPr>
        <p:spPr>
          <a:xfrm>
            <a:off x="6167439" y="1432200"/>
            <a:ext cx="550862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Page x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4" cy="237308"/>
          </a:xfrm>
          <a:prstGeom prst="rect">
            <a:avLst/>
          </a:prstGeom>
        </p:spPr>
        <p:txBody>
          <a:bodyPr rtlCol="0"/>
          <a:lstStyle>
            <a:lvl1pPr marL="0" indent="0">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7" y="368300"/>
            <a:ext cx="11160125"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3"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515939" y="1867800"/>
            <a:ext cx="3614736" cy="4221056"/>
          </a:xfrm>
          <a:prstGeom prst="rect">
            <a:avLst/>
          </a:prstGeom>
          <a:solidFill>
            <a:schemeClr val="bg2"/>
          </a:solidFill>
        </p:spPr>
        <p:txBody>
          <a:bodyPr/>
          <a:lstStyle/>
          <a:p>
            <a:r>
              <a:rPr lang="en-US"/>
              <a:t>Click icon to add picture</a:t>
            </a:r>
          </a:p>
        </p:txBody>
      </p:sp>
      <p:sp>
        <p:nvSpPr>
          <p:cNvPr id="11"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3614737"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6" name="Text Placeholder 4">
            <a:extLst>
              <a:ext uri="{FF2B5EF4-FFF2-40B4-BE49-F238E27FC236}">
                <a16:creationId xmlns:a16="http://schemas.microsoft.com/office/drawing/2014/main" id="{3A869F09-321E-4B40-A232-56F628E3867D}"/>
              </a:ext>
            </a:extLst>
          </p:cNvPr>
          <p:cNvSpPr>
            <a:spLocks noGrp="1"/>
          </p:cNvSpPr>
          <p:nvPr>
            <p:ph type="body" sz="quarter" idx="19" hasCustomPrompt="1"/>
          </p:nvPr>
        </p:nvSpPr>
        <p:spPr>
          <a:xfrm>
            <a:off x="515937" y="6093965"/>
            <a:ext cx="3614737" cy="214760"/>
          </a:xfrm>
          <a:prstGeom prst="rect">
            <a:avLst/>
          </a:prstGeom>
        </p:spPr>
        <p:txBody>
          <a:bodyPr/>
          <a:lstStyle>
            <a:lvl1pPr marL="0" indent="0">
              <a:lnSpc>
                <a:spcPct val="100000"/>
              </a:lnSpc>
              <a:buNone/>
              <a:defRPr sz="1200">
                <a:solidFill>
                  <a:schemeClr val="tx2"/>
                </a:solidFill>
              </a:defRPr>
            </a:lvl1pPr>
          </a:lstStyle>
          <a:p>
            <a:pPr lvl="0"/>
            <a:r>
              <a:rPr lang="en-US" dirty="0"/>
              <a:t>Optional caption</a:t>
            </a:r>
          </a:p>
        </p:txBody>
      </p:sp>
      <p:sp>
        <p:nvSpPr>
          <p:cNvPr id="24" name="Picture Placeholder 3">
            <a:extLst>
              <a:ext uri="{FF2B5EF4-FFF2-40B4-BE49-F238E27FC236}">
                <a16:creationId xmlns:a16="http://schemas.microsoft.com/office/drawing/2014/main" id="{A643DD79-296D-1D4D-9489-1DCF3F20B120}"/>
              </a:ext>
            </a:extLst>
          </p:cNvPr>
          <p:cNvSpPr>
            <a:spLocks noGrp="1"/>
          </p:cNvSpPr>
          <p:nvPr>
            <p:ph type="pic" sz="quarter" idx="20"/>
          </p:nvPr>
        </p:nvSpPr>
        <p:spPr>
          <a:xfrm>
            <a:off x="4286249" y="1867800"/>
            <a:ext cx="3616325" cy="4221056"/>
          </a:xfrm>
          <a:prstGeom prst="rect">
            <a:avLst/>
          </a:prstGeom>
          <a:solidFill>
            <a:schemeClr val="bg2"/>
          </a:solidFill>
        </p:spPr>
        <p:txBody>
          <a:bodyPr/>
          <a:lstStyle/>
          <a:p>
            <a:r>
              <a:rPr lang="en-US"/>
              <a:t>Click icon to add picture</a:t>
            </a:r>
          </a:p>
        </p:txBody>
      </p:sp>
      <p:sp>
        <p:nvSpPr>
          <p:cNvPr id="25" name="Text Placeholder 2">
            <a:extLst>
              <a:ext uri="{FF2B5EF4-FFF2-40B4-BE49-F238E27FC236}">
                <a16:creationId xmlns:a16="http://schemas.microsoft.com/office/drawing/2014/main" id="{65975A82-7EB2-6E48-B38C-B5AEBD5D9A89}"/>
              </a:ext>
            </a:extLst>
          </p:cNvPr>
          <p:cNvSpPr>
            <a:spLocks noGrp="1" noChangeAspect="1"/>
          </p:cNvSpPr>
          <p:nvPr>
            <p:ph type="body" idx="21" hasCustomPrompt="1"/>
          </p:nvPr>
        </p:nvSpPr>
        <p:spPr>
          <a:xfrm>
            <a:off x="4286249" y="1432200"/>
            <a:ext cx="3614737"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26" name="Text Placeholder 4">
            <a:extLst>
              <a:ext uri="{FF2B5EF4-FFF2-40B4-BE49-F238E27FC236}">
                <a16:creationId xmlns:a16="http://schemas.microsoft.com/office/drawing/2014/main" id="{3A869F09-321E-4B40-A232-56F628E3867D}"/>
              </a:ext>
            </a:extLst>
          </p:cNvPr>
          <p:cNvSpPr>
            <a:spLocks noGrp="1"/>
          </p:cNvSpPr>
          <p:nvPr>
            <p:ph type="body" sz="quarter" idx="22" hasCustomPrompt="1"/>
          </p:nvPr>
        </p:nvSpPr>
        <p:spPr>
          <a:xfrm>
            <a:off x="4286248" y="6093965"/>
            <a:ext cx="3614737" cy="214760"/>
          </a:xfrm>
          <a:prstGeom prst="rect">
            <a:avLst/>
          </a:prstGeom>
        </p:spPr>
        <p:txBody>
          <a:bodyPr/>
          <a:lstStyle>
            <a:lvl1pPr marL="0" indent="0">
              <a:lnSpc>
                <a:spcPct val="100000"/>
              </a:lnSpc>
              <a:buNone/>
              <a:defRPr sz="1200">
                <a:solidFill>
                  <a:schemeClr val="tx2"/>
                </a:solidFill>
              </a:defRPr>
            </a:lvl1pPr>
          </a:lstStyle>
          <a:p>
            <a:pPr lvl="0"/>
            <a:r>
              <a:rPr lang="en-US" dirty="0"/>
              <a:t>Optional caption</a:t>
            </a:r>
          </a:p>
        </p:txBody>
      </p:sp>
      <p:sp>
        <p:nvSpPr>
          <p:cNvPr id="27" name="Picture Placeholder 3">
            <a:extLst>
              <a:ext uri="{FF2B5EF4-FFF2-40B4-BE49-F238E27FC236}">
                <a16:creationId xmlns:a16="http://schemas.microsoft.com/office/drawing/2014/main" id="{A643DD79-296D-1D4D-9489-1DCF3F20B120}"/>
              </a:ext>
            </a:extLst>
          </p:cNvPr>
          <p:cNvSpPr>
            <a:spLocks noGrp="1"/>
          </p:cNvSpPr>
          <p:nvPr>
            <p:ph type="pic" sz="quarter" idx="23"/>
          </p:nvPr>
        </p:nvSpPr>
        <p:spPr>
          <a:xfrm>
            <a:off x="8061327" y="1867800"/>
            <a:ext cx="3614736" cy="4221056"/>
          </a:xfrm>
          <a:prstGeom prst="rect">
            <a:avLst/>
          </a:prstGeom>
          <a:solidFill>
            <a:schemeClr val="bg2"/>
          </a:solidFill>
        </p:spPr>
        <p:txBody>
          <a:bodyPr/>
          <a:lstStyle/>
          <a:p>
            <a:r>
              <a:rPr lang="en-US"/>
              <a:t>Click icon to add picture</a:t>
            </a:r>
          </a:p>
        </p:txBody>
      </p:sp>
      <p:sp>
        <p:nvSpPr>
          <p:cNvPr id="28" name="Text Placeholder 2">
            <a:extLst>
              <a:ext uri="{FF2B5EF4-FFF2-40B4-BE49-F238E27FC236}">
                <a16:creationId xmlns:a16="http://schemas.microsoft.com/office/drawing/2014/main" id="{65975A82-7EB2-6E48-B38C-B5AEBD5D9A89}"/>
              </a:ext>
            </a:extLst>
          </p:cNvPr>
          <p:cNvSpPr>
            <a:spLocks noGrp="1" noChangeAspect="1"/>
          </p:cNvSpPr>
          <p:nvPr>
            <p:ph type="body" idx="24" hasCustomPrompt="1"/>
          </p:nvPr>
        </p:nvSpPr>
        <p:spPr>
          <a:xfrm>
            <a:off x="8061326" y="1432200"/>
            <a:ext cx="3614737"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29" name="Text Placeholder 4">
            <a:extLst>
              <a:ext uri="{FF2B5EF4-FFF2-40B4-BE49-F238E27FC236}">
                <a16:creationId xmlns:a16="http://schemas.microsoft.com/office/drawing/2014/main" id="{3A869F09-321E-4B40-A232-56F628E3867D}"/>
              </a:ext>
            </a:extLst>
          </p:cNvPr>
          <p:cNvSpPr>
            <a:spLocks noGrp="1"/>
          </p:cNvSpPr>
          <p:nvPr>
            <p:ph type="body" sz="quarter" idx="25" hasCustomPrompt="1"/>
          </p:nvPr>
        </p:nvSpPr>
        <p:spPr>
          <a:xfrm>
            <a:off x="8061325" y="6093965"/>
            <a:ext cx="3614737" cy="214760"/>
          </a:xfrm>
          <a:prstGeom prst="rect">
            <a:avLst/>
          </a:prstGeom>
        </p:spPr>
        <p:txBody>
          <a:bodyPr/>
          <a:lstStyle>
            <a:lvl1pPr marL="0" indent="0">
              <a:lnSpc>
                <a:spcPct val="100000"/>
              </a:lnSpc>
              <a:buNone/>
              <a:defRPr sz="1200">
                <a:solidFill>
                  <a:schemeClr val="tx2"/>
                </a:solidFill>
              </a:defRPr>
            </a:lvl1pPr>
          </a:lstStyle>
          <a:p>
            <a:pPr lvl="0"/>
            <a:r>
              <a:rPr lang="en-US" dirty="0"/>
              <a:t>Optional caption</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mage Page x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4" cy="237308"/>
          </a:xfrm>
          <a:prstGeom prst="rect">
            <a:avLst/>
          </a:prstGeom>
        </p:spPr>
        <p:txBody>
          <a:bodyPr rtlCol="0"/>
          <a:lstStyle>
            <a:lvl1pPr marL="0" indent="0">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9" y="368300"/>
            <a:ext cx="11160123"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1"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24" name="Picture Placeholder 5">
            <a:extLst>
              <a:ext uri="{FF2B5EF4-FFF2-40B4-BE49-F238E27FC236}">
                <a16:creationId xmlns:a16="http://schemas.microsoft.com/office/drawing/2014/main" id="{EBF22DA3-A49C-6440-A6F8-4BDC8A933B20}"/>
              </a:ext>
            </a:extLst>
          </p:cNvPr>
          <p:cNvSpPr>
            <a:spLocks noGrp="1"/>
          </p:cNvSpPr>
          <p:nvPr>
            <p:ph type="pic" sz="quarter" idx="13"/>
          </p:nvPr>
        </p:nvSpPr>
        <p:spPr>
          <a:xfrm>
            <a:off x="515939" y="2072640"/>
            <a:ext cx="1727538" cy="1991537"/>
          </a:xfrm>
          <a:prstGeom prst="rect">
            <a:avLst/>
          </a:prstGeom>
          <a:solidFill>
            <a:schemeClr val="bg2"/>
          </a:solidFill>
        </p:spPr>
        <p:txBody>
          <a:bodyPr/>
          <a:lstStyle/>
          <a:p>
            <a:r>
              <a:rPr lang="en-US"/>
              <a:t>Click icon to add picture</a:t>
            </a:r>
          </a:p>
        </p:txBody>
      </p:sp>
      <p:sp>
        <p:nvSpPr>
          <p:cNvPr id="26" name="Text Placeholder 4">
            <a:extLst>
              <a:ext uri="{FF2B5EF4-FFF2-40B4-BE49-F238E27FC236}">
                <a16:creationId xmlns:a16="http://schemas.microsoft.com/office/drawing/2014/main" id="{3A869F09-321E-4B40-A232-56F628E3867D}"/>
              </a:ext>
            </a:extLst>
          </p:cNvPr>
          <p:cNvSpPr>
            <a:spLocks noGrp="1"/>
          </p:cNvSpPr>
          <p:nvPr>
            <p:ph type="body" sz="quarter" idx="26" hasCustomPrompt="1"/>
          </p:nvPr>
        </p:nvSpPr>
        <p:spPr>
          <a:xfrm>
            <a:off x="515938"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
        <p:nvSpPr>
          <p:cNvPr id="27" name="Text Placeholder 2">
            <a:extLst>
              <a:ext uri="{FF2B5EF4-FFF2-40B4-BE49-F238E27FC236}">
                <a16:creationId xmlns:a16="http://schemas.microsoft.com/office/drawing/2014/main" id="{65975A82-7EB2-6E48-B38C-B5AEBD5D9A89}"/>
              </a:ext>
            </a:extLst>
          </p:cNvPr>
          <p:cNvSpPr>
            <a:spLocks noGrp="1" noChangeAspect="1"/>
          </p:cNvSpPr>
          <p:nvPr>
            <p:ph type="body" idx="27" hasCustomPrompt="1"/>
          </p:nvPr>
        </p:nvSpPr>
        <p:spPr>
          <a:xfrm>
            <a:off x="2403136"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28" name="Picture Placeholder 5">
            <a:extLst>
              <a:ext uri="{FF2B5EF4-FFF2-40B4-BE49-F238E27FC236}">
                <a16:creationId xmlns:a16="http://schemas.microsoft.com/office/drawing/2014/main" id="{EBF22DA3-A49C-6440-A6F8-4BDC8A933B20}"/>
              </a:ext>
            </a:extLst>
          </p:cNvPr>
          <p:cNvSpPr>
            <a:spLocks noGrp="1"/>
          </p:cNvSpPr>
          <p:nvPr>
            <p:ph type="pic" sz="quarter" idx="28"/>
          </p:nvPr>
        </p:nvSpPr>
        <p:spPr>
          <a:xfrm>
            <a:off x="2403137" y="2072640"/>
            <a:ext cx="1727538" cy="1991537"/>
          </a:xfrm>
          <a:prstGeom prst="rect">
            <a:avLst/>
          </a:prstGeom>
          <a:solidFill>
            <a:schemeClr val="bg2"/>
          </a:solidFill>
        </p:spPr>
        <p:txBody>
          <a:bodyPr/>
          <a:lstStyle/>
          <a:p>
            <a:r>
              <a:rPr lang="en-US"/>
              <a:t>Click icon to add picture</a:t>
            </a:r>
          </a:p>
        </p:txBody>
      </p:sp>
      <p:sp>
        <p:nvSpPr>
          <p:cNvPr id="29" name="Text Placeholder 4">
            <a:extLst>
              <a:ext uri="{FF2B5EF4-FFF2-40B4-BE49-F238E27FC236}">
                <a16:creationId xmlns:a16="http://schemas.microsoft.com/office/drawing/2014/main" id="{3A869F09-321E-4B40-A232-56F628E3867D}"/>
              </a:ext>
            </a:extLst>
          </p:cNvPr>
          <p:cNvSpPr>
            <a:spLocks noGrp="1"/>
          </p:cNvSpPr>
          <p:nvPr>
            <p:ph type="body" sz="quarter" idx="29" hasCustomPrompt="1"/>
          </p:nvPr>
        </p:nvSpPr>
        <p:spPr>
          <a:xfrm>
            <a:off x="2403136"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
        <p:nvSpPr>
          <p:cNvPr id="30" name="Text Placeholder 2">
            <a:extLst>
              <a:ext uri="{FF2B5EF4-FFF2-40B4-BE49-F238E27FC236}">
                <a16:creationId xmlns:a16="http://schemas.microsoft.com/office/drawing/2014/main" id="{65975A82-7EB2-6E48-B38C-B5AEBD5D9A89}"/>
              </a:ext>
            </a:extLst>
          </p:cNvPr>
          <p:cNvSpPr>
            <a:spLocks noGrp="1" noChangeAspect="1"/>
          </p:cNvSpPr>
          <p:nvPr>
            <p:ph type="body" idx="30" hasCustomPrompt="1"/>
          </p:nvPr>
        </p:nvSpPr>
        <p:spPr>
          <a:xfrm>
            <a:off x="4286250"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31" name="Picture Placeholder 5">
            <a:extLst>
              <a:ext uri="{FF2B5EF4-FFF2-40B4-BE49-F238E27FC236}">
                <a16:creationId xmlns:a16="http://schemas.microsoft.com/office/drawing/2014/main" id="{EBF22DA3-A49C-6440-A6F8-4BDC8A933B20}"/>
              </a:ext>
            </a:extLst>
          </p:cNvPr>
          <p:cNvSpPr>
            <a:spLocks noGrp="1"/>
          </p:cNvSpPr>
          <p:nvPr>
            <p:ph type="pic" sz="quarter" idx="31"/>
          </p:nvPr>
        </p:nvSpPr>
        <p:spPr>
          <a:xfrm>
            <a:off x="4286251" y="2072640"/>
            <a:ext cx="1727538" cy="1991537"/>
          </a:xfrm>
          <a:prstGeom prst="rect">
            <a:avLst/>
          </a:prstGeom>
          <a:solidFill>
            <a:schemeClr val="bg2"/>
          </a:solidFill>
        </p:spPr>
        <p:txBody>
          <a:bodyPr/>
          <a:lstStyle/>
          <a:p>
            <a:r>
              <a:rPr lang="en-US"/>
              <a:t>Click icon to add picture</a:t>
            </a:r>
          </a:p>
        </p:txBody>
      </p:sp>
      <p:sp>
        <p:nvSpPr>
          <p:cNvPr id="32" name="Text Placeholder 4">
            <a:extLst>
              <a:ext uri="{FF2B5EF4-FFF2-40B4-BE49-F238E27FC236}">
                <a16:creationId xmlns:a16="http://schemas.microsoft.com/office/drawing/2014/main" id="{3A869F09-321E-4B40-A232-56F628E3867D}"/>
              </a:ext>
            </a:extLst>
          </p:cNvPr>
          <p:cNvSpPr>
            <a:spLocks noGrp="1"/>
          </p:cNvSpPr>
          <p:nvPr>
            <p:ph type="body" sz="quarter" idx="32" hasCustomPrompt="1"/>
          </p:nvPr>
        </p:nvSpPr>
        <p:spPr>
          <a:xfrm>
            <a:off x="4286250"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
        <p:nvSpPr>
          <p:cNvPr id="33" name="Text Placeholder 2">
            <a:extLst>
              <a:ext uri="{FF2B5EF4-FFF2-40B4-BE49-F238E27FC236}">
                <a16:creationId xmlns:a16="http://schemas.microsoft.com/office/drawing/2014/main" id="{65975A82-7EB2-6E48-B38C-B5AEBD5D9A89}"/>
              </a:ext>
            </a:extLst>
          </p:cNvPr>
          <p:cNvSpPr>
            <a:spLocks noGrp="1" noChangeAspect="1"/>
          </p:cNvSpPr>
          <p:nvPr>
            <p:ph type="body" idx="33" hasCustomPrompt="1"/>
          </p:nvPr>
        </p:nvSpPr>
        <p:spPr>
          <a:xfrm>
            <a:off x="6175036"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34" name="Picture Placeholder 5">
            <a:extLst>
              <a:ext uri="{FF2B5EF4-FFF2-40B4-BE49-F238E27FC236}">
                <a16:creationId xmlns:a16="http://schemas.microsoft.com/office/drawing/2014/main" id="{EBF22DA3-A49C-6440-A6F8-4BDC8A933B20}"/>
              </a:ext>
            </a:extLst>
          </p:cNvPr>
          <p:cNvSpPr>
            <a:spLocks noGrp="1"/>
          </p:cNvSpPr>
          <p:nvPr>
            <p:ph type="pic" sz="quarter" idx="34"/>
          </p:nvPr>
        </p:nvSpPr>
        <p:spPr>
          <a:xfrm>
            <a:off x="6175037" y="2072640"/>
            <a:ext cx="1727538" cy="1991537"/>
          </a:xfrm>
          <a:prstGeom prst="rect">
            <a:avLst/>
          </a:prstGeom>
          <a:solidFill>
            <a:schemeClr val="bg2"/>
          </a:solidFill>
        </p:spPr>
        <p:txBody>
          <a:bodyPr/>
          <a:lstStyle/>
          <a:p>
            <a:r>
              <a:rPr lang="en-US"/>
              <a:t>Click icon to add picture</a:t>
            </a:r>
          </a:p>
        </p:txBody>
      </p:sp>
      <p:sp>
        <p:nvSpPr>
          <p:cNvPr id="35" name="Text Placeholder 4">
            <a:extLst>
              <a:ext uri="{FF2B5EF4-FFF2-40B4-BE49-F238E27FC236}">
                <a16:creationId xmlns:a16="http://schemas.microsoft.com/office/drawing/2014/main" id="{3A869F09-321E-4B40-A232-56F628E3867D}"/>
              </a:ext>
            </a:extLst>
          </p:cNvPr>
          <p:cNvSpPr>
            <a:spLocks noGrp="1"/>
          </p:cNvSpPr>
          <p:nvPr>
            <p:ph type="body" sz="quarter" idx="35" hasCustomPrompt="1"/>
          </p:nvPr>
        </p:nvSpPr>
        <p:spPr>
          <a:xfrm>
            <a:off x="6175036"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
        <p:nvSpPr>
          <p:cNvPr id="36" name="Text Placeholder 2">
            <a:extLst>
              <a:ext uri="{FF2B5EF4-FFF2-40B4-BE49-F238E27FC236}">
                <a16:creationId xmlns:a16="http://schemas.microsoft.com/office/drawing/2014/main" id="{65975A82-7EB2-6E48-B38C-B5AEBD5D9A89}"/>
              </a:ext>
            </a:extLst>
          </p:cNvPr>
          <p:cNvSpPr>
            <a:spLocks noGrp="1" noChangeAspect="1"/>
          </p:cNvSpPr>
          <p:nvPr>
            <p:ph type="body" idx="36" hasCustomPrompt="1"/>
          </p:nvPr>
        </p:nvSpPr>
        <p:spPr>
          <a:xfrm>
            <a:off x="8058149"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37" name="Picture Placeholder 5">
            <a:extLst>
              <a:ext uri="{FF2B5EF4-FFF2-40B4-BE49-F238E27FC236}">
                <a16:creationId xmlns:a16="http://schemas.microsoft.com/office/drawing/2014/main" id="{EBF22DA3-A49C-6440-A6F8-4BDC8A933B20}"/>
              </a:ext>
            </a:extLst>
          </p:cNvPr>
          <p:cNvSpPr>
            <a:spLocks noGrp="1"/>
          </p:cNvSpPr>
          <p:nvPr>
            <p:ph type="pic" sz="quarter" idx="37"/>
          </p:nvPr>
        </p:nvSpPr>
        <p:spPr>
          <a:xfrm>
            <a:off x="8058150" y="2072640"/>
            <a:ext cx="1727538" cy="1991537"/>
          </a:xfrm>
          <a:prstGeom prst="rect">
            <a:avLst/>
          </a:prstGeom>
          <a:solidFill>
            <a:schemeClr val="bg2"/>
          </a:solidFill>
        </p:spPr>
        <p:txBody>
          <a:bodyPr/>
          <a:lstStyle/>
          <a:p>
            <a:r>
              <a:rPr lang="en-US"/>
              <a:t>Click icon to add picture</a:t>
            </a:r>
          </a:p>
        </p:txBody>
      </p:sp>
      <p:sp>
        <p:nvSpPr>
          <p:cNvPr id="38" name="Text Placeholder 4">
            <a:extLst>
              <a:ext uri="{FF2B5EF4-FFF2-40B4-BE49-F238E27FC236}">
                <a16:creationId xmlns:a16="http://schemas.microsoft.com/office/drawing/2014/main" id="{3A869F09-321E-4B40-A232-56F628E3867D}"/>
              </a:ext>
            </a:extLst>
          </p:cNvPr>
          <p:cNvSpPr>
            <a:spLocks noGrp="1"/>
          </p:cNvSpPr>
          <p:nvPr>
            <p:ph type="body" sz="quarter" idx="38" hasCustomPrompt="1"/>
          </p:nvPr>
        </p:nvSpPr>
        <p:spPr>
          <a:xfrm>
            <a:off x="8058149"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
        <p:nvSpPr>
          <p:cNvPr id="39" name="Text Placeholder 2">
            <a:extLst>
              <a:ext uri="{FF2B5EF4-FFF2-40B4-BE49-F238E27FC236}">
                <a16:creationId xmlns:a16="http://schemas.microsoft.com/office/drawing/2014/main" id="{65975A82-7EB2-6E48-B38C-B5AEBD5D9A89}"/>
              </a:ext>
            </a:extLst>
          </p:cNvPr>
          <p:cNvSpPr>
            <a:spLocks noGrp="1" noChangeAspect="1"/>
          </p:cNvSpPr>
          <p:nvPr>
            <p:ph type="body" idx="39" hasCustomPrompt="1"/>
          </p:nvPr>
        </p:nvSpPr>
        <p:spPr>
          <a:xfrm>
            <a:off x="9948863"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40" name="Picture Placeholder 5">
            <a:extLst>
              <a:ext uri="{FF2B5EF4-FFF2-40B4-BE49-F238E27FC236}">
                <a16:creationId xmlns:a16="http://schemas.microsoft.com/office/drawing/2014/main" id="{EBF22DA3-A49C-6440-A6F8-4BDC8A933B20}"/>
              </a:ext>
            </a:extLst>
          </p:cNvPr>
          <p:cNvSpPr>
            <a:spLocks noGrp="1"/>
          </p:cNvSpPr>
          <p:nvPr>
            <p:ph type="pic" sz="quarter" idx="40"/>
          </p:nvPr>
        </p:nvSpPr>
        <p:spPr>
          <a:xfrm>
            <a:off x="9948864" y="2072640"/>
            <a:ext cx="1727538" cy="1991537"/>
          </a:xfrm>
          <a:prstGeom prst="rect">
            <a:avLst/>
          </a:prstGeom>
          <a:solidFill>
            <a:schemeClr val="bg2"/>
          </a:solidFill>
        </p:spPr>
        <p:txBody>
          <a:bodyPr/>
          <a:lstStyle/>
          <a:p>
            <a:r>
              <a:rPr lang="en-US"/>
              <a:t>Click icon to add picture</a:t>
            </a:r>
          </a:p>
        </p:txBody>
      </p:sp>
      <p:sp>
        <p:nvSpPr>
          <p:cNvPr id="41" name="Text Placeholder 4">
            <a:extLst>
              <a:ext uri="{FF2B5EF4-FFF2-40B4-BE49-F238E27FC236}">
                <a16:creationId xmlns:a16="http://schemas.microsoft.com/office/drawing/2014/main" id="{3A869F09-321E-4B40-A232-56F628E3867D}"/>
              </a:ext>
            </a:extLst>
          </p:cNvPr>
          <p:cNvSpPr>
            <a:spLocks noGrp="1"/>
          </p:cNvSpPr>
          <p:nvPr>
            <p:ph type="body" sz="quarter" idx="41" hasCustomPrompt="1"/>
          </p:nvPr>
        </p:nvSpPr>
        <p:spPr>
          <a:xfrm>
            <a:off x="9948863"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lm Inser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C03EBA-2624-CC44-BE10-049F6DF7D16D}"/>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93B488E4-5E8A-7B4B-82AE-D89AE18204CB}"/>
              </a:ext>
            </a:extLst>
          </p:cNvPr>
          <p:cNvSpPr>
            <a:spLocks noGrp="1"/>
          </p:cNvSpPr>
          <p:nvPr>
            <p:ph type="dt" sz="half" idx="10"/>
          </p:nvPr>
        </p:nvSpPr>
        <p:spPr>
          <a:xfrm>
            <a:off x="9948863" y="6582426"/>
            <a:ext cx="1727201" cy="275573"/>
          </a:xfrm>
        </p:spPr>
        <p:txBody>
          <a:bodyPr/>
          <a:lstStyle>
            <a:lvl1pPr>
              <a:defRPr>
                <a:solidFill>
                  <a:schemeClr val="bg1"/>
                </a:solidFill>
              </a:defRPr>
            </a:lvl1pPr>
          </a:lstStyle>
          <a:p>
            <a:r>
              <a:rPr lang="en-US"/>
              <a:t>Date</a:t>
            </a:r>
            <a:endParaRPr lang="en-US" dirty="0"/>
          </a:p>
        </p:txBody>
      </p:sp>
      <p:sp>
        <p:nvSpPr>
          <p:cNvPr id="6" name="Slide Number Placeholder 5">
            <a:extLst>
              <a:ext uri="{FF2B5EF4-FFF2-40B4-BE49-F238E27FC236}">
                <a16:creationId xmlns:a16="http://schemas.microsoft.com/office/drawing/2014/main" id="{1D7FD609-4A3F-DB41-BC12-36CA9622AEB9}"/>
              </a:ext>
            </a:extLst>
          </p:cNvPr>
          <p:cNvSpPr>
            <a:spLocks noGrp="1"/>
          </p:cNvSpPr>
          <p:nvPr>
            <p:ph type="sldNum" sz="quarter" idx="12"/>
          </p:nvPr>
        </p:nvSpPr>
        <p:spPr>
          <a:xfrm>
            <a:off x="11676063" y="6582426"/>
            <a:ext cx="515935" cy="275573"/>
          </a:xfrm>
        </p:spPr>
        <p:txBody>
          <a:bodyPr/>
          <a:lstStyle>
            <a:lvl1pPr>
              <a:defRPr>
                <a:solidFill>
                  <a:schemeClr val="bg1"/>
                </a:solidFill>
              </a:defRPr>
            </a:lvl1pPr>
          </a:lstStyle>
          <a:p>
            <a:fld id="{F9591D4C-BB8F-AE46-BE73-C616F30BBC5B}" type="slidenum">
              <a:rPr lang="en-US" smtClean="0"/>
              <a:pPr/>
              <a:t>‹#›</a:t>
            </a:fld>
            <a:endParaRPr lang="en-US" dirty="0"/>
          </a:p>
        </p:txBody>
      </p:sp>
      <p:sp>
        <p:nvSpPr>
          <p:cNvPr id="16" name="Text Placeholder 3">
            <a:extLst>
              <a:ext uri="{FF2B5EF4-FFF2-40B4-BE49-F238E27FC236}">
                <a16:creationId xmlns:a16="http://schemas.microsoft.com/office/drawing/2014/main" id="{01B967B4-A4A5-4E49-8E24-3D0268114DEC}"/>
              </a:ext>
            </a:extLst>
          </p:cNvPr>
          <p:cNvSpPr>
            <a:spLocks noGrp="1"/>
          </p:cNvSpPr>
          <p:nvPr>
            <p:ph type="body" sz="half" idx="13" hasCustomPrompt="1"/>
          </p:nvPr>
        </p:nvSpPr>
        <p:spPr>
          <a:xfrm>
            <a:off x="515938" y="1379152"/>
            <a:ext cx="3600450" cy="312517"/>
          </a:xfrm>
          <a:prstGeom prst="rect">
            <a:avLst/>
          </a:prstGeom>
        </p:spPr>
        <p:txBody>
          <a:bodyPr/>
          <a:lstStyle>
            <a:lvl1pPr marL="0" indent="0">
              <a:lnSpc>
                <a:spcPct val="100000"/>
              </a:lnSpc>
              <a:buNone/>
              <a:defRPr sz="2200" b="1">
                <a:solidFill>
                  <a:schemeClr val="accent6"/>
                </a:solidFill>
                <a:latin typeface="Cambria" panose="020405030504060302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Optional Subhead</a:t>
            </a:r>
          </a:p>
        </p:txBody>
      </p:sp>
      <p:sp>
        <p:nvSpPr>
          <p:cNvPr id="9" name="Media Placeholder 8">
            <a:extLst>
              <a:ext uri="{FF2B5EF4-FFF2-40B4-BE49-F238E27FC236}">
                <a16:creationId xmlns:a16="http://schemas.microsoft.com/office/drawing/2014/main" id="{3586BF4F-ECBA-DA41-A8F5-55F0BC9F1C92}"/>
              </a:ext>
            </a:extLst>
          </p:cNvPr>
          <p:cNvSpPr>
            <a:spLocks noGrp="1"/>
          </p:cNvSpPr>
          <p:nvPr>
            <p:ph type="media" sz="quarter" idx="14"/>
          </p:nvPr>
        </p:nvSpPr>
        <p:spPr>
          <a:xfrm>
            <a:off x="4295776" y="1456408"/>
            <a:ext cx="7380288" cy="4102266"/>
          </a:xfrm>
          <a:prstGeom prst="rect">
            <a:avLst/>
          </a:prstGeom>
          <a:solidFill>
            <a:schemeClr val="bg2"/>
          </a:solidFill>
        </p:spPr>
        <p:txBody>
          <a:bodyPr/>
          <a:lstStyle/>
          <a:p>
            <a:r>
              <a:rPr lang="en-US"/>
              <a:t>Click icon to add media</a:t>
            </a:r>
          </a:p>
        </p:txBody>
      </p:sp>
      <p:sp>
        <p:nvSpPr>
          <p:cNvPr id="11" name="Title 1">
            <a:extLst>
              <a:ext uri="{FF2B5EF4-FFF2-40B4-BE49-F238E27FC236}">
                <a16:creationId xmlns:a16="http://schemas.microsoft.com/office/drawing/2014/main" id="{13CA4D8C-442E-FB42-8F3E-E451E540B551}"/>
              </a:ext>
            </a:extLst>
          </p:cNvPr>
          <p:cNvSpPr>
            <a:spLocks noGrp="1"/>
          </p:cNvSpPr>
          <p:nvPr>
            <p:ph type="title" hasCustomPrompt="1"/>
          </p:nvPr>
        </p:nvSpPr>
        <p:spPr>
          <a:xfrm>
            <a:off x="515938" y="368300"/>
            <a:ext cx="11160125" cy="416263"/>
          </a:xfrm>
          <a:prstGeom prst="rect">
            <a:avLst/>
          </a:prstGeom>
        </p:spPr>
        <p:txBody>
          <a:bodyPr/>
          <a:lstStyle>
            <a:lvl1pPr>
              <a:defRPr sz="3600">
                <a:solidFill>
                  <a:schemeClr val="tx1"/>
                </a:solidFill>
                <a:latin typeface="Cambria" panose="02040503050406030204" pitchFamily="18" charset="0"/>
              </a:defRPr>
            </a:lvl1pPr>
          </a:lstStyle>
          <a:p>
            <a:r>
              <a:rPr lang="en-US" dirty="0"/>
              <a:t>Click to edit title</a:t>
            </a:r>
          </a:p>
        </p:txBody>
      </p:sp>
      <p:sp>
        <p:nvSpPr>
          <p:cNvPr id="12" name="Text Placeholder 1">
            <a:extLst>
              <a:ext uri="{FF2B5EF4-FFF2-40B4-BE49-F238E27FC236}">
                <a16:creationId xmlns:a16="http://schemas.microsoft.com/office/drawing/2014/main" id="{21F87D48-DB15-B446-8592-675A5648A46E}"/>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4" name="TextBox 13">
            <a:extLst>
              <a:ext uri="{FF2B5EF4-FFF2-40B4-BE49-F238E27FC236}">
                <a16:creationId xmlns:a16="http://schemas.microsoft.com/office/drawing/2014/main" id="{A732BC2D-7883-43E8-AE7E-0B7C8E2B772C}"/>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5" name="Footer Placeholder 4">
            <a:extLst>
              <a:ext uri="{FF2B5EF4-FFF2-40B4-BE49-F238E27FC236}">
                <a16:creationId xmlns:a16="http://schemas.microsoft.com/office/drawing/2014/main" id="{F3E55AFB-B7E1-E34D-8E64-9DF8E0FA6433}"/>
              </a:ext>
            </a:extLst>
          </p:cNvPr>
          <p:cNvSpPr>
            <a:spLocks noGrp="1"/>
          </p:cNvSpPr>
          <p:nvPr>
            <p:ph type="ftr" sz="quarter" idx="11"/>
          </p:nvPr>
        </p:nvSpPr>
        <p:spPr>
          <a:xfrm>
            <a:off x="2387600" y="6582425"/>
            <a:ext cx="7416800" cy="275575"/>
          </a:xfrm>
          <a:prstGeom prst="rect">
            <a:avLst/>
          </a:prstGeom>
        </p:spPr>
        <p:txBody>
          <a:bodyPr/>
          <a:lstStyle>
            <a:lvl1pPr>
              <a:defRPr>
                <a:solidFill>
                  <a:schemeClr val="bg1"/>
                </a:solidFill>
              </a:defRPr>
            </a:lvl1pPr>
          </a:lstStyle>
          <a:p>
            <a:endParaRPr lang="en-US" dirty="0"/>
          </a:p>
        </p:txBody>
      </p:sp>
      <p:sp>
        <p:nvSpPr>
          <p:cNvPr id="13" name="Content Placeholder 8"/>
          <p:cNvSpPr>
            <a:spLocks noGrp="1"/>
          </p:cNvSpPr>
          <p:nvPr>
            <p:ph sz="quarter" idx="19"/>
          </p:nvPr>
        </p:nvSpPr>
        <p:spPr>
          <a:xfrm>
            <a:off x="515939" y="1726616"/>
            <a:ext cx="3600450" cy="45821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1716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graphic Cover D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B553E1-B08F-F745-81D2-F26D7718E7AC}"/>
              </a:ext>
            </a:extLst>
          </p:cNvPr>
          <p:cNvPicPr>
            <a:picLocks noChangeAspect="1"/>
          </p:cNvPicPr>
          <p:nvPr userDrawn="1"/>
        </p:nvPicPr>
        <p:blipFill>
          <a:blip r:embed="rId2"/>
          <a:stretch>
            <a:fillRect/>
          </a:stretch>
        </p:blipFill>
        <p:spPr>
          <a:xfrm>
            <a:off x="0" y="1562100"/>
            <a:ext cx="12192000" cy="5295900"/>
          </a:xfrm>
          <a:prstGeom prst="rect">
            <a:avLst/>
          </a:prstGeom>
        </p:spPr>
      </p:pic>
      <p:sp>
        <p:nvSpPr>
          <p:cNvPr id="14" name="Rectangle 13">
            <a:extLst>
              <a:ext uri="{FF2B5EF4-FFF2-40B4-BE49-F238E27FC236}">
                <a16:creationId xmlns:a16="http://schemas.microsoft.com/office/drawing/2014/main" id="{AA5AEFF1-2D6F-0C41-9FB6-0ADAB0AAF096}"/>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2192000" cy="6857999"/>
          </a:xfrm>
          <a:prstGeom prst="rect">
            <a:avLst/>
          </a:prstGeom>
          <a:noFill/>
          <a:ln w="190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B330B11-E3CA-0542-B9E9-ACFD656535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15938" y="6062542"/>
            <a:ext cx="730800" cy="427158"/>
          </a:xfrm>
          <a:prstGeom prst="rect">
            <a:avLst/>
          </a:prstGeom>
        </p:spPr>
      </p:pic>
      <p:sp>
        <p:nvSpPr>
          <p:cNvPr id="6" name="Text Placeholder 7">
            <a:extLst>
              <a:ext uri="{FF2B5EF4-FFF2-40B4-BE49-F238E27FC236}">
                <a16:creationId xmlns:a16="http://schemas.microsoft.com/office/drawing/2014/main" id="{4F8E9120-7FF1-4744-A198-62808AD32342}"/>
              </a:ext>
            </a:extLst>
          </p:cNvPr>
          <p:cNvSpPr>
            <a:spLocks noGrp="1"/>
          </p:cNvSpPr>
          <p:nvPr>
            <p:ph type="body" sz="quarter" idx="13" hasCustomPrompt="1"/>
          </p:nvPr>
        </p:nvSpPr>
        <p:spPr>
          <a:xfrm>
            <a:off x="3179763" y="5862187"/>
            <a:ext cx="5832475" cy="525135"/>
          </a:xfrm>
          <a:prstGeom prst="rect">
            <a:avLst/>
          </a:prstGeom>
        </p:spPr>
        <p:txBody>
          <a:bodyPr wrap="square" lIns="0" tIns="0" rIns="0" bIns="0"/>
          <a:lstStyle>
            <a:lvl1pPr marL="0" indent="0" algn="ctr">
              <a:lnSpc>
                <a:spcPct val="100000"/>
              </a:lnSpc>
              <a:buNone/>
              <a:defRPr sz="2000" b="0" i="0">
                <a:solidFill>
                  <a:schemeClr val="bg1"/>
                </a:solidFill>
                <a:latin typeface="Arial" charset="0"/>
                <a:ea typeface="Arial" charset="0"/>
                <a:cs typeface="Arial" charset="0"/>
              </a:defRPr>
            </a:lvl1pPr>
          </a:lstStyle>
          <a:p>
            <a:pPr lvl="0"/>
            <a:r>
              <a:rPr lang="en-US" dirty="0"/>
              <a:t>Subhead Line 1</a:t>
            </a:r>
          </a:p>
        </p:txBody>
      </p:sp>
      <p:sp>
        <p:nvSpPr>
          <p:cNvPr id="2" name="Title 1"/>
          <p:cNvSpPr>
            <a:spLocks noGrp="1"/>
          </p:cNvSpPr>
          <p:nvPr>
            <p:ph type="title"/>
          </p:nvPr>
        </p:nvSpPr>
        <p:spPr>
          <a:xfrm>
            <a:off x="1552135" y="4737099"/>
            <a:ext cx="9087730" cy="1011487"/>
          </a:xfrm>
          <a:prstGeom prst="rect">
            <a:avLst/>
          </a:prstGeom>
        </p:spPr>
        <p:txBody>
          <a:bodyPr/>
          <a:lstStyle>
            <a:lvl1pPr algn="ctr">
              <a:defRPr sz="3600" b="0" i="0">
                <a:solidFill>
                  <a:schemeClr val="bg1"/>
                </a:solidFill>
                <a:latin typeface="Cambria" charset="0"/>
                <a:ea typeface="Cambria" charset="0"/>
                <a:cs typeface="Cambria" charset="0"/>
              </a:defRPr>
            </a:lvl1pPr>
          </a:lstStyle>
          <a:p>
            <a:r>
              <a:rPr lang="en-US"/>
              <a:t>Click to edit Master title style</a:t>
            </a:r>
            <a:endParaRPr lang="en-US" dirty="0"/>
          </a:p>
        </p:txBody>
      </p:sp>
      <p:sp>
        <p:nvSpPr>
          <p:cNvPr id="12"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14457" y="6222223"/>
            <a:ext cx="1727200" cy="260593"/>
          </a:xfrm>
          <a:prstGeom prst="rect">
            <a:avLst/>
          </a:prstGeom>
        </p:spPr>
        <p:txBody>
          <a:bodyPr vert="horz" lIns="0" tIns="0" rIns="0" bIns="0" rtlCol="0" anchor="ctr"/>
          <a:lstStyle>
            <a:lvl1pPr algn="r">
              <a:defRPr sz="1100" b="0" i="0">
                <a:solidFill>
                  <a:schemeClr val="bg1"/>
                </a:solidFill>
                <a:latin typeface="+mn-lt"/>
                <a:ea typeface="Cambria" charset="0"/>
                <a:cs typeface="Cambria" charset="0"/>
              </a:defRPr>
            </a:lvl1pPr>
          </a:lstStyle>
          <a:p>
            <a:r>
              <a:rPr lang="en-US" dirty="0"/>
              <a:t>Date</a:t>
            </a:r>
          </a:p>
        </p:txBody>
      </p:sp>
    </p:spTree>
    <p:extLst>
      <p:ext uri="{BB962C8B-B14F-4D97-AF65-F5344CB8AC3E}">
        <p14:creationId xmlns:p14="http://schemas.microsoft.com/office/powerpoint/2010/main" val="3831587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se Study ">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8" y="1882172"/>
            <a:ext cx="7380287" cy="1781666"/>
          </a:xfrm>
        </p:spPr>
        <p:txBody>
          <a:bodyPr/>
          <a:lstStyle>
            <a:lvl1pPr>
              <a:lnSpc>
                <a:spcPct val="100000"/>
              </a:lnSpc>
              <a:defRPr/>
            </a:lvl1pPr>
            <a:lvl2pPr>
              <a:lnSpc>
                <a:spcPct val="100000"/>
              </a:lnSpc>
              <a:defRPr/>
            </a:lvl2pPr>
            <a:lvl3pPr>
              <a:lnSpc>
                <a:spcPct val="100000"/>
              </a:lnSpc>
              <a:defRPr/>
            </a:lvl3pPr>
          </a:lstStyle>
          <a:p>
            <a:pPr lvl="0"/>
            <a:r>
              <a:rPr lang="en-US"/>
              <a:t>Click to 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7377597"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8" y="368300"/>
            <a:ext cx="7380366"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1" name="Rectangle 10">
            <a:extLst>
              <a:ext uri="{FF2B5EF4-FFF2-40B4-BE49-F238E27FC236}">
                <a16:creationId xmlns:a16="http://schemas.microsoft.com/office/drawing/2014/main" id="{8B5C996B-0918-804B-BD4C-32A658B584F3}"/>
              </a:ext>
            </a:extLst>
          </p:cNvPr>
          <p:cNvSpPr/>
          <p:nvPr userDrawn="1"/>
        </p:nvSpPr>
        <p:spPr>
          <a:xfrm>
            <a:off x="8058150" y="0"/>
            <a:ext cx="4133849"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3" name="Picture Placeholder 4">
            <a:extLst>
              <a:ext uri="{FF2B5EF4-FFF2-40B4-BE49-F238E27FC236}">
                <a16:creationId xmlns:a16="http://schemas.microsoft.com/office/drawing/2014/main" id="{CEF10358-DE3B-1C41-B905-26A91041C344}"/>
              </a:ext>
            </a:extLst>
          </p:cNvPr>
          <p:cNvSpPr>
            <a:spLocks noGrp="1"/>
          </p:cNvSpPr>
          <p:nvPr>
            <p:ph type="pic" sz="quarter" idx="22"/>
          </p:nvPr>
        </p:nvSpPr>
        <p:spPr>
          <a:xfrm>
            <a:off x="8308657" y="1292247"/>
            <a:ext cx="3603626" cy="2371591"/>
          </a:xfrm>
          <a:solidFill>
            <a:schemeClr val="bg2"/>
          </a:solidFill>
        </p:spPr>
        <p:txBody>
          <a:bodyPr/>
          <a:lstStyle/>
          <a:p>
            <a:r>
              <a:rPr lang="en-US"/>
              <a:t>Click icon to add picture</a:t>
            </a:r>
            <a:endParaRPr lang="en-US" dirty="0"/>
          </a:p>
        </p:txBody>
      </p:sp>
      <p:sp>
        <p:nvSpPr>
          <p:cNvPr id="16" name="Picture Placeholder 4">
            <a:extLst>
              <a:ext uri="{FF2B5EF4-FFF2-40B4-BE49-F238E27FC236}">
                <a16:creationId xmlns:a16="http://schemas.microsoft.com/office/drawing/2014/main" id="{E503EE10-EC69-8441-89CD-18D4329ECC67}"/>
              </a:ext>
            </a:extLst>
          </p:cNvPr>
          <p:cNvSpPr>
            <a:spLocks noGrp="1"/>
          </p:cNvSpPr>
          <p:nvPr>
            <p:ph type="pic" sz="quarter" idx="23"/>
          </p:nvPr>
        </p:nvSpPr>
        <p:spPr>
          <a:xfrm>
            <a:off x="8308656" y="3937329"/>
            <a:ext cx="3603626" cy="2371396"/>
          </a:xfrm>
          <a:solidFill>
            <a:schemeClr val="bg2"/>
          </a:solidFill>
        </p:spPr>
        <p:txBody>
          <a:bodyPr/>
          <a:lstStyle/>
          <a:p>
            <a:r>
              <a:rPr lang="en-US"/>
              <a:t>Click icon to add picture</a:t>
            </a:r>
            <a:endParaRPr lang="en-US" dirty="0"/>
          </a:p>
        </p:txBody>
      </p:sp>
      <p:sp>
        <p:nvSpPr>
          <p:cNvPr id="18"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7377597"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9" name="Content Placeholder 8"/>
          <p:cNvSpPr>
            <a:spLocks noGrp="1"/>
          </p:cNvSpPr>
          <p:nvPr>
            <p:ph sz="quarter" idx="24"/>
          </p:nvPr>
        </p:nvSpPr>
        <p:spPr>
          <a:xfrm>
            <a:off x="515938" y="4527059"/>
            <a:ext cx="7380287" cy="1781666"/>
          </a:xfrm>
        </p:spPr>
        <p:txBody>
          <a:bodyPr/>
          <a:lstStyle>
            <a:lvl1pPr>
              <a:lnSpc>
                <a:spcPct val="100000"/>
              </a:lnSpc>
              <a:defRPr/>
            </a:lvl1pPr>
            <a:lvl2pPr>
              <a:lnSpc>
                <a:spcPct val="100000"/>
              </a:lnSpc>
              <a:defRPr/>
            </a:lvl2pPr>
            <a:lvl3pPr>
              <a:lnSpc>
                <a:spcPct val="100000"/>
              </a:lnSpc>
              <a:defRPr/>
            </a:lvl3pPr>
          </a:lstStyle>
          <a:p>
            <a:pPr lvl="0"/>
            <a:r>
              <a:rPr lang="en-US"/>
              <a:t>Click to edit Master text styles</a:t>
            </a:r>
          </a:p>
          <a:p>
            <a:pPr lvl="1"/>
            <a:r>
              <a:rPr lang="en-US"/>
              <a:t>Second level</a:t>
            </a:r>
          </a:p>
          <a:p>
            <a:pPr lvl="2"/>
            <a:r>
              <a:rPr lang="en-US"/>
              <a:t>Third level</a:t>
            </a:r>
          </a:p>
        </p:txBody>
      </p:sp>
      <p:sp>
        <p:nvSpPr>
          <p:cNvPr id="20" name="Text Placeholder 2">
            <a:extLst>
              <a:ext uri="{FF2B5EF4-FFF2-40B4-BE49-F238E27FC236}">
                <a16:creationId xmlns:a16="http://schemas.microsoft.com/office/drawing/2014/main" id="{65975A82-7EB2-6E48-B38C-B5AEBD5D9A89}"/>
              </a:ext>
            </a:extLst>
          </p:cNvPr>
          <p:cNvSpPr>
            <a:spLocks noGrp="1" noChangeAspect="1"/>
          </p:cNvSpPr>
          <p:nvPr>
            <p:ph type="body" idx="25" hasCustomPrompt="1"/>
          </p:nvPr>
        </p:nvSpPr>
        <p:spPr>
          <a:xfrm>
            <a:off x="515938" y="4077087"/>
            <a:ext cx="7377597"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9" y="1882171"/>
            <a:ext cx="5206682" cy="442655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520244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8" y="368300"/>
            <a:ext cx="5206806"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1" name="Rectangle 10">
            <a:extLst>
              <a:ext uri="{FF2B5EF4-FFF2-40B4-BE49-F238E27FC236}">
                <a16:creationId xmlns:a16="http://schemas.microsoft.com/office/drawing/2014/main" id="{8B5C996B-0918-804B-BD4C-32A658B584F3}"/>
              </a:ext>
            </a:extLst>
          </p:cNvPr>
          <p:cNvSpPr/>
          <p:nvPr userDrawn="1"/>
        </p:nvSpPr>
        <p:spPr>
          <a:xfrm>
            <a:off x="6096000" y="0"/>
            <a:ext cx="6095999"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3" name="Content Placeholder 8"/>
          <p:cNvSpPr>
            <a:spLocks noGrp="1"/>
          </p:cNvSpPr>
          <p:nvPr>
            <p:ph sz="quarter" idx="19"/>
          </p:nvPr>
        </p:nvSpPr>
        <p:spPr>
          <a:xfrm>
            <a:off x="6477194" y="1882171"/>
            <a:ext cx="5198745" cy="4426554"/>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
            <a:extLst>
              <a:ext uri="{FF2B5EF4-FFF2-40B4-BE49-F238E27FC236}">
                <a16:creationId xmlns:a16="http://schemas.microsoft.com/office/drawing/2014/main" id="{65975A82-7EB2-6E48-B38C-B5AEBD5D9A89}"/>
              </a:ext>
            </a:extLst>
          </p:cNvPr>
          <p:cNvSpPr>
            <a:spLocks noGrp="1" noChangeAspect="1"/>
          </p:cNvSpPr>
          <p:nvPr>
            <p:ph type="body" idx="20" hasCustomPrompt="1"/>
          </p:nvPr>
        </p:nvSpPr>
        <p:spPr>
          <a:xfrm>
            <a:off x="6469257" y="1432200"/>
            <a:ext cx="520244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8" name="Text Placeholder 1">
            <a:extLst>
              <a:ext uri="{FF2B5EF4-FFF2-40B4-BE49-F238E27FC236}">
                <a16:creationId xmlns:a16="http://schemas.microsoft.com/office/drawing/2014/main" id="{B425B684-C025-7A40-8525-E424A3D79E9C}"/>
              </a:ext>
            </a:extLst>
          </p:cNvPr>
          <p:cNvSpPr>
            <a:spLocks noGrp="1"/>
          </p:cNvSpPr>
          <p:nvPr>
            <p:ph type="body" sz="quarter" idx="21" hasCustomPrompt="1"/>
          </p:nvPr>
        </p:nvSpPr>
        <p:spPr>
          <a:xfrm>
            <a:off x="6469257" y="899161"/>
            <a:ext cx="520244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6" name="Text Placeholder 5"/>
          <p:cNvSpPr>
            <a:spLocks noGrp="1"/>
          </p:cNvSpPr>
          <p:nvPr>
            <p:ph type="body" sz="quarter" idx="22" hasCustomPrompt="1"/>
          </p:nvPr>
        </p:nvSpPr>
        <p:spPr>
          <a:xfrm>
            <a:off x="6469257" y="398780"/>
            <a:ext cx="5207000" cy="577850"/>
          </a:xfrm>
        </p:spPr>
        <p:txBody>
          <a:bodyPr tIns="155448" anchor="t" anchorCtr="0"/>
          <a:lstStyle>
            <a:lvl1pPr marL="0" indent="0">
              <a:buNone/>
              <a:defRPr sz="3600">
                <a:solidFill>
                  <a:schemeClr val="bg1"/>
                </a:solidFill>
                <a:latin typeface="Cambria" charset="0"/>
                <a:ea typeface="Cambria" charset="0"/>
                <a:cs typeface="Cambria" charset="0"/>
              </a:defRPr>
            </a:lvl1pPr>
            <a:lvl2pPr marL="225425" indent="0">
              <a:buNone/>
              <a:defRPr>
                <a:solidFill>
                  <a:schemeClr val="bg1"/>
                </a:solidFill>
                <a:latin typeface="Cambria" charset="0"/>
                <a:ea typeface="Cambria" charset="0"/>
                <a:cs typeface="Cambria" charset="0"/>
              </a:defRPr>
            </a:lvl2pPr>
            <a:lvl3pPr marL="457200" indent="0">
              <a:buNone/>
              <a:defRPr>
                <a:solidFill>
                  <a:schemeClr val="bg1"/>
                </a:solidFill>
                <a:latin typeface="Cambria" charset="0"/>
                <a:ea typeface="Cambria" charset="0"/>
                <a:cs typeface="Cambria" charset="0"/>
              </a:defRPr>
            </a:lvl3pPr>
            <a:lvl4pPr marL="687387" indent="0">
              <a:buNone/>
              <a:defRPr>
                <a:solidFill>
                  <a:schemeClr val="bg1"/>
                </a:solidFill>
                <a:latin typeface="Cambria" charset="0"/>
                <a:ea typeface="Cambria" charset="0"/>
                <a:cs typeface="Cambria" charset="0"/>
              </a:defRPr>
            </a:lvl4pPr>
            <a:lvl5pPr marL="919163" indent="0">
              <a:buNone/>
              <a:defRPr>
                <a:solidFill>
                  <a:schemeClr val="bg1"/>
                </a:solidFill>
                <a:latin typeface="Cambria" charset="0"/>
                <a:ea typeface="Cambria" charset="0"/>
                <a:cs typeface="Cambria" charset="0"/>
              </a:defRPr>
            </a:lvl5pPr>
          </a:lstStyle>
          <a:p>
            <a:pPr lvl="0"/>
            <a:r>
              <a:rPr lang="en-US" dirty="0"/>
              <a:t>Click to edit title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Slide no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8" y="368300"/>
            <a:ext cx="5206806"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1" name="Rectangle 10">
            <a:extLst>
              <a:ext uri="{FF2B5EF4-FFF2-40B4-BE49-F238E27FC236}">
                <a16:creationId xmlns:a16="http://schemas.microsoft.com/office/drawing/2014/main" id="{8B5C996B-0918-804B-BD4C-32A658B584F3}"/>
              </a:ext>
            </a:extLst>
          </p:cNvPr>
          <p:cNvSpPr/>
          <p:nvPr userDrawn="1"/>
        </p:nvSpPr>
        <p:spPr>
          <a:xfrm>
            <a:off x="6096000" y="0"/>
            <a:ext cx="6095999"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8" name="Text Placeholder 1">
            <a:extLst>
              <a:ext uri="{FF2B5EF4-FFF2-40B4-BE49-F238E27FC236}">
                <a16:creationId xmlns:a16="http://schemas.microsoft.com/office/drawing/2014/main" id="{B425B684-C025-7A40-8525-E424A3D79E9C}"/>
              </a:ext>
            </a:extLst>
          </p:cNvPr>
          <p:cNvSpPr>
            <a:spLocks noGrp="1"/>
          </p:cNvSpPr>
          <p:nvPr>
            <p:ph type="body" sz="quarter" idx="21" hasCustomPrompt="1"/>
          </p:nvPr>
        </p:nvSpPr>
        <p:spPr>
          <a:xfrm>
            <a:off x="6469257" y="899161"/>
            <a:ext cx="520244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13" name="Text Placeholder 5">
            <a:extLst>
              <a:ext uri="{FF2B5EF4-FFF2-40B4-BE49-F238E27FC236}">
                <a16:creationId xmlns:a16="http://schemas.microsoft.com/office/drawing/2014/main" id="{A7EBFAC4-DC05-1441-BF3C-861FA1725BE0}"/>
              </a:ext>
            </a:extLst>
          </p:cNvPr>
          <p:cNvSpPr>
            <a:spLocks noGrp="1"/>
          </p:cNvSpPr>
          <p:nvPr>
            <p:ph type="body" sz="quarter" idx="22" hasCustomPrompt="1"/>
          </p:nvPr>
        </p:nvSpPr>
        <p:spPr>
          <a:xfrm>
            <a:off x="6469257" y="398780"/>
            <a:ext cx="5207000" cy="577850"/>
          </a:xfrm>
        </p:spPr>
        <p:txBody>
          <a:bodyPr tIns="155448" anchor="t" anchorCtr="0"/>
          <a:lstStyle>
            <a:lvl1pPr marL="0" indent="0">
              <a:buNone/>
              <a:defRPr sz="3600">
                <a:solidFill>
                  <a:schemeClr val="bg1"/>
                </a:solidFill>
                <a:latin typeface="Cambria" charset="0"/>
                <a:ea typeface="Cambria" charset="0"/>
                <a:cs typeface="Cambria" charset="0"/>
              </a:defRPr>
            </a:lvl1pPr>
            <a:lvl2pPr marL="225425" indent="0">
              <a:buNone/>
              <a:defRPr>
                <a:solidFill>
                  <a:schemeClr val="bg1"/>
                </a:solidFill>
                <a:latin typeface="Cambria" charset="0"/>
                <a:ea typeface="Cambria" charset="0"/>
                <a:cs typeface="Cambria" charset="0"/>
              </a:defRPr>
            </a:lvl2pPr>
            <a:lvl3pPr marL="457200" indent="0">
              <a:buNone/>
              <a:defRPr>
                <a:solidFill>
                  <a:schemeClr val="bg1"/>
                </a:solidFill>
                <a:latin typeface="Cambria" charset="0"/>
                <a:ea typeface="Cambria" charset="0"/>
                <a:cs typeface="Cambria" charset="0"/>
              </a:defRPr>
            </a:lvl3pPr>
            <a:lvl4pPr marL="687387" indent="0">
              <a:buNone/>
              <a:defRPr>
                <a:solidFill>
                  <a:schemeClr val="bg1"/>
                </a:solidFill>
                <a:latin typeface="Cambria" charset="0"/>
                <a:ea typeface="Cambria" charset="0"/>
                <a:cs typeface="Cambria" charset="0"/>
              </a:defRPr>
            </a:lvl4pPr>
            <a:lvl5pPr marL="919163" indent="0">
              <a:buNone/>
              <a:defRPr>
                <a:solidFill>
                  <a:schemeClr val="bg1"/>
                </a:solidFill>
                <a:latin typeface="Cambria" charset="0"/>
                <a:ea typeface="Cambria" charset="0"/>
                <a:cs typeface="Cambria" charset="0"/>
              </a:defRPr>
            </a:lvl5pPr>
          </a:lstStyle>
          <a:p>
            <a:pPr lvl="0"/>
            <a:r>
              <a:rPr lang="en-US" dirty="0"/>
              <a:t>Click to edit title</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Slide 2">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5" y="4289456"/>
            <a:ext cx="5206686" cy="201926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3831035"/>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8" y="3307049"/>
            <a:ext cx="5206806" cy="570278"/>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3" name="Content Placeholder 8"/>
          <p:cNvSpPr>
            <a:spLocks noGrp="1"/>
          </p:cNvSpPr>
          <p:nvPr>
            <p:ph sz="quarter" idx="19"/>
          </p:nvPr>
        </p:nvSpPr>
        <p:spPr>
          <a:xfrm>
            <a:off x="6477194" y="4289456"/>
            <a:ext cx="5198745" cy="2019269"/>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
            <a:extLst>
              <a:ext uri="{FF2B5EF4-FFF2-40B4-BE49-F238E27FC236}">
                <a16:creationId xmlns:a16="http://schemas.microsoft.com/office/drawing/2014/main" id="{B425B684-C025-7A40-8525-E424A3D79E9C}"/>
              </a:ext>
            </a:extLst>
          </p:cNvPr>
          <p:cNvSpPr>
            <a:spLocks noGrp="1"/>
          </p:cNvSpPr>
          <p:nvPr>
            <p:ph type="body" sz="quarter" idx="21" hasCustomPrompt="1"/>
          </p:nvPr>
        </p:nvSpPr>
        <p:spPr>
          <a:xfrm>
            <a:off x="6469257" y="3831035"/>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9" name="Picture Placeholder 4">
            <a:extLst>
              <a:ext uri="{FF2B5EF4-FFF2-40B4-BE49-F238E27FC236}">
                <a16:creationId xmlns:a16="http://schemas.microsoft.com/office/drawing/2014/main" id="{CEF10358-DE3B-1C41-B905-26A91041C344}"/>
              </a:ext>
            </a:extLst>
          </p:cNvPr>
          <p:cNvSpPr>
            <a:spLocks noGrp="1"/>
          </p:cNvSpPr>
          <p:nvPr>
            <p:ph type="pic" sz="quarter" idx="23"/>
          </p:nvPr>
        </p:nvSpPr>
        <p:spPr>
          <a:xfrm>
            <a:off x="0" y="0"/>
            <a:ext cx="6096000" cy="3116033"/>
          </a:xfrm>
          <a:solidFill>
            <a:schemeClr val="bg2"/>
          </a:solidFill>
        </p:spPr>
        <p:txBody>
          <a:bodyPr/>
          <a:lstStyle/>
          <a:p>
            <a:r>
              <a:rPr lang="en-US"/>
              <a:t>Click icon to add picture</a:t>
            </a:r>
            <a:endParaRPr lang="en-US" dirty="0"/>
          </a:p>
        </p:txBody>
      </p:sp>
      <p:sp>
        <p:nvSpPr>
          <p:cNvPr id="20" name="Picture Placeholder 4">
            <a:extLst>
              <a:ext uri="{FF2B5EF4-FFF2-40B4-BE49-F238E27FC236}">
                <a16:creationId xmlns:a16="http://schemas.microsoft.com/office/drawing/2014/main" id="{CEF10358-DE3B-1C41-B905-26A91041C344}"/>
              </a:ext>
            </a:extLst>
          </p:cNvPr>
          <p:cNvSpPr>
            <a:spLocks noGrp="1"/>
          </p:cNvSpPr>
          <p:nvPr>
            <p:ph type="pic" sz="quarter" idx="24"/>
          </p:nvPr>
        </p:nvSpPr>
        <p:spPr>
          <a:xfrm>
            <a:off x="6095998" y="0"/>
            <a:ext cx="6096000" cy="3116033"/>
          </a:xfrm>
          <a:solidFill>
            <a:schemeClr val="bg2"/>
          </a:solidFill>
        </p:spPr>
        <p:txBody>
          <a:bodyPr/>
          <a:lstStyle/>
          <a:p>
            <a:r>
              <a:rPr lang="en-US"/>
              <a:t>Click icon to add picture</a:t>
            </a:r>
            <a:endParaRPr lang="en-US" dirty="0"/>
          </a:p>
        </p:txBody>
      </p:sp>
      <p:cxnSp>
        <p:nvCxnSpPr>
          <p:cNvPr id="7" name="Straight Connector 6"/>
          <p:cNvCxnSpPr/>
          <p:nvPr userDrawn="1"/>
        </p:nvCxnSpPr>
        <p:spPr>
          <a:xfrm>
            <a:off x="6095998" y="0"/>
            <a:ext cx="0" cy="658242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1C24C823-2B6F-1243-A14A-AF8B8CA8C28A}"/>
              </a:ext>
            </a:extLst>
          </p:cNvPr>
          <p:cNvSpPr>
            <a:spLocks noGrp="1"/>
          </p:cNvSpPr>
          <p:nvPr>
            <p:ph type="body" sz="quarter" idx="25" hasCustomPrompt="1"/>
          </p:nvPr>
        </p:nvSpPr>
        <p:spPr>
          <a:xfrm>
            <a:off x="6469257" y="3312125"/>
            <a:ext cx="5207000" cy="577850"/>
          </a:xfrm>
        </p:spPr>
        <p:txBody>
          <a:bodyPr tIns="155448" anchor="t" anchorCtr="0"/>
          <a:lstStyle>
            <a:lvl1pPr marL="0" indent="0">
              <a:buNone/>
              <a:defRPr sz="3600">
                <a:solidFill>
                  <a:schemeClr val="tx1"/>
                </a:solidFill>
                <a:latin typeface="Cambria" charset="0"/>
                <a:ea typeface="Cambria" charset="0"/>
                <a:cs typeface="Cambria" charset="0"/>
              </a:defRPr>
            </a:lvl1pPr>
            <a:lvl2pPr marL="225425" indent="0">
              <a:buNone/>
              <a:defRPr>
                <a:solidFill>
                  <a:schemeClr val="bg1"/>
                </a:solidFill>
                <a:latin typeface="Cambria" charset="0"/>
                <a:ea typeface="Cambria" charset="0"/>
                <a:cs typeface="Cambria" charset="0"/>
              </a:defRPr>
            </a:lvl2pPr>
            <a:lvl3pPr marL="457200" indent="0">
              <a:buNone/>
              <a:defRPr>
                <a:solidFill>
                  <a:schemeClr val="bg1"/>
                </a:solidFill>
                <a:latin typeface="Cambria" charset="0"/>
                <a:ea typeface="Cambria" charset="0"/>
                <a:cs typeface="Cambria" charset="0"/>
              </a:defRPr>
            </a:lvl3pPr>
            <a:lvl4pPr marL="687387" indent="0">
              <a:buNone/>
              <a:defRPr>
                <a:solidFill>
                  <a:schemeClr val="bg1"/>
                </a:solidFill>
                <a:latin typeface="Cambria" charset="0"/>
                <a:ea typeface="Cambria" charset="0"/>
                <a:cs typeface="Cambria" charset="0"/>
              </a:defRPr>
            </a:lvl4pPr>
            <a:lvl5pPr marL="919163" indent="0">
              <a:buNone/>
              <a:defRPr>
                <a:solidFill>
                  <a:schemeClr val="bg1"/>
                </a:solidFill>
                <a:latin typeface="Cambria" charset="0"/>
                <a:ea typeface="Cambria" charset="0"/>
                <a:cs typeface="Cambria" charset="0"/>
              </a:defRPr>
            </a:lvl5pPr>
          </a:lstStyle>
          <a:p>
            <a:pPr lvl="0"/>
            <a:r>
              <a:rPr lang="en-US" dirty="0"/>
              <a:t>Click to edit title</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Slide 3">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5" y="4472336"/>
            <a:ext cx="5206686" cy="183638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4013915"/>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4" y="3489929"/>
            <a:ext cx="5206810" cy="570278"/>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3" name="Content Placeholder 8"/>
          <p:cNvSpPr>
            <a:spLocks noGrp="1"/>
          </p:cNvSpPr>
          <p:nvPr>
            <p:ph sz="quarter" idx="19"/>
          </p:nvPr>
        </p:nvSpPr>
        <p:spPr>
          <a:xfrm>
            <a:off x="6477194" y="1327102"/>
            <a:ext cx="5198745" cy="2019269"/>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
            <a:extLst>
              <a:ext uri="{FF2B5EF4-FFF2-40B4-BE49-F238E27FC236}">
                <a16:creationId xmlns:a16="http://schemas.microsoft.com/office/drawing/2014/main" id="{B425B684-C025-7A40-8525-E424A3D79E9C}"/>
              </a:ext>
            </a:extLst>
          </p:cNvPr>
          <p:cNvSpPr>
            <a:spLocks noGrp="1"/>
          </p:cNvSpPr>
          <p:nvPr>
            <p:ph type="body" sz="quarter" idx="21" hasCustomPrompt="1"/>
          </p:nvPr>
        </p:nvSpPr>
        <p:spPr>
          <a:xfrm>
            <a:off x="6469257" y="868681"/>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9" name="Picture Placeholder 4">
            <a:extLst>
              <a:ext uri="{FF2B5EF4-FFF2-40B4-BE49-F238E27FC236}">
                <a16:creationId xmlns:a16="http://schemas.microsoft.com/office/drawing/2014/main" id="{CEF10358-DE3B-1C41-B905-26A91041C344}"/>
              </a:ext>
            </a:extLst>
          </p:cNvPr>
          <p:cNvSpPr>
            <a:spLocks noGrp="1"/>
          </p:cNvSpPr>
          <p:nvPr>
            <p:ph type="pic" sz="quarter" idx="23"/>
          </p:nvPr>
        </p:nvSpPr>
        <p:spPr>
          <a:xfrm>
            <a:off x="0" y="0"/>
            <a:ext cx="6096000" cy="3276600"/>
          </a:xfrm>
          <a:solidFill>
            <a:schemeClr val="bg2"/>
          </a:solidFill>
        </p:spPr>
        <p:txBody>
          <a:bodyPr/>
          <a:lstStyle/>
          <a:p>
            <a:r>
              <a:rPr lang="en-US"/>
              <a:t>Click icon to add picture</a:t>
            </a:r>
            <a:endParaRPr lang="en-US" dirty="0"/>
          </a:p>
        </p:txBody>
      </p:sp>
      <p:sp>
        <p:nvSpPr>
          <p:cNvPr id="20" name="Picture Placeholder 4">
            <a:extLst>
              <a:ext uri="{FF2B5EF4-FFF2-40B4-BE49-F238E27FC236}">
                <a16:creationId xmlns:a16="http://schemas.microsoft.com/office/drawing/2014/main" id="{CEF10358-DE3B-1C41-B905-26A91041C344}"/>
              </a:ext>
            </a:extLst>
          </p:cNvPr>
          <p:cNvSpPr>
            <a:spLocks noGrp="1"/>
          </p:cNvSpPr>
          <p:nvPr>
            <p:ph type="pic" sz="quarter" idx="24"/>
          </p:nvPr>
        </p:nvSpPr>
        <p:spPr>
          <a:xfrm>
            <a:off x="6095998" y="3276600"/>
            <a:ext cx="6096000" cy="3298641"/>
          </a:xfrm>
          <a:solidFill>
            <a:schemeClr val="bg2"/>
          </a:solidFill>
        </p:spPr>
        <p:txBody>
          <a:bodyPr/>
          <a:lstStyle/>
          <a:p>
            <a:r>
              <a:rPr lang="en-US"/>
              <a:t>Click icon to add picture</a:t>
            </a:r>
            <a:endParaRPr lang="en-US" dirty="0"/>
          </a:p>
        </p:txBody>
      </p:sp>
      <p:cxnSp>
        <p:nvCxnSpPr>
          <p:cNvPr id="7" name="Straight Connector 6"/>
          <p:cNvCxnSpPr/>
          <p:nvPr userDrawn="1"/>
        </p:nvCxnSpPr>
        <p:spPr>
          <a:xfrm>
            <a:off x="6095998" y="0"/>
            <a:ext cx="0" cy="658242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026CBC9B-50DD-B646-80D0-F5FAA5759DBE}"/>
              </a:ext>
            </a:extLst>
          </p:cNvPr>
          <p:cNvSpPr>
            <a:spLocks noGrp="1"/>
          </p:cNvSpPr>
          <p:nvPr>
            <p:ph type="body" sz="quarter" idx="22" hasCustomPrompt="1"/>
          </p:nvPr>
        </p:nvSpPr>
        <p:spPr>
          <a:xfrm>
            <a:off x="6469257" y="398780"/>
            <a:ext cx="5207000" cy="577850"/>
          </a:xfrm>
        </p:spPr>
        <p:txBody>
          <a:bodyPr tIns="155448" anchor="t" anchorCtr="0"/>
          <a:lstStyle>
            <a:lvl1pPr marL="0" indent="0">
              <a:buNone/>
              <a:defRPr sz="3600">
                <a:solidFill>
                  <a:schemeClr val="tx1"/>
                </a:solidFill>
                <a:latin typeface="Cambria" charset="0"/>
                <a:ea typeface="Cambria" charset="0"/>
                <a:cs typeface="Cambria" charset="0"/>
              </a:defRPr>
            </a:lvl1pPr>
            <a:lvl2pPr marL="225425" indent="0">
              <a:buNone/>
              <a:defRPr>
                <a:solidFill>
                  <a:schemeClr val="bg1"/>
                </a:solidFill>
                <a:latin typeface="Cambria" charset="0"/>
                <a:ea typeface="Cambria" charset="0"/>
                <a:cs typeface="Cambria" charset="0"/>
              </a:defRPr>
            </a:lvl2pPr>
            <a:lvl3pPr marL="457200" indent="0">
              <a:buNone/>
              <a:defRPr>
                <a:solidFill>
                  <a:schemeClr val="bg1"/>
                </a:solidFill>
                <a:latin typeface="Cambria" charset="0"/>
                <a:ea typeface="Cambria" charset="0"/>
                <a:cs typeface="Cambria" charset="0"/>
              </a:defRPr>
            </a:lvl3pPr>
            <a:lvl4pPr marL="687387" indent="0">
              <a:buNone/>
              <a:defRPr>
                <a:solidFill>
                  <a:schemeClr val="bg1"/>
                </a:solidFill>
                <a:latin typeface="Cambria" charset="0"/>
                <a:ea typeface="Cambria" charset="0"/>
                <a:cs typeface="Cambria" charset="0"/>
              </a:defRPr>
            </a:lvl4pPr>
            <a:lvl5pPr marL="919163" indent="0">
              <a:buNone/>
              <a:defRPr>
                <a:solidFill>
                  <a:schemeClr val="bg1"/>
                </a:solidFill>
                <a:latin typeface="Cambria" charset="0"/>
                <a:ea typeface="Cambria" charset="0"/>
                <a:cs typeface="Cambria" charset="0"/>
              </a:defRPr>
            </a:lvl5pPr>
          </a:lstStyle>
          <a:p>
            <a:pPr lvl="0"/>
            <a:r>
              <a:rPr lang="en-US" dirty="0"/>
              <a:t>Click to edit title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7"/>
            <a:ext cx="1727201" cy="261203"/>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lid Dark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1"/>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28A888-D00A-714F-942B-CBD4BC82141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1853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1"/>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4879B44-18AC-2341-9FB3-6A4BB7813E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5938" y="6062542"/>
            <a:ext cx="730800" cy="427158"/>
          </a:xfrm>
          <a:prstGeom prst="rect">
            <a:avLst/>
          </a:prstGeom>
        </p:spPr>
      </p:pic>
    </p:spTree>
    <p:extLst>
      <p:ext uri="{BB962C8B-B14F-4D97-AF65-F5344CB8AC3E}">
        <p14:creationId xmlns:p14="http://schemas.microsoft.com/office/powerpoint/2010/main" val="2559555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graphic Cover Whit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66F37-6FA9-F145-AD31-68850EA0AB03}"/>
              </a:ext>
            </a:extLst>
          </p:cNvPr>
          <p:cNvPicPr>
            <a:picLocks noChangeAspect="1"/>
          </p:cNvPicPr>
          <p:nvPr userDrawn="1"/>
        </p:nvPicPr>
        <p:blipFill>
          <a:blip r:embed="rId2"/>
          <a:stretch>
            <a:fillRect/>
          </a:stretch>
        </p:blipFill>
        <p:spPr>
          <a:xfrm>
            <a:off x="0" y="1562100"/>
            <a:ext cx="12192000" cy="5295900"/>
          </a:xfrm>
          <a:prstGeom prst="rect">
            <a:avLst/>
          </a:prstGeom>
        </p:spPr>
      </p:pic>
      <p:pic>
        <p:nvPicPr>
          <p:cNvPr id="13" name="Picture 12">
            <a:extLst>
              <a:ext uri="{FF2B5EF4-FFF2-40B4-BE49-F238E27FC236}">
                <a16:creationId xmlns:a16="http://schemas.microsoft.com/office/drawing/2014/main" id="{4117C15C-1CA4-3447-B96C-74DD64F795F1}"/>
              </a:ext>
            </a:extLst>
          </p:cNvPr>
          <p:cNvPicPr>
            <a:picLocks noChangeAspect="1"/>
          </p:cNvPicPr>
          <p:nvPr userDrawn="1"/>
        </p:nvPicPr>
        <p:blipFill>
          <a:blip r:embed="rId3"/>
          <a:stretch>
            <a:fillRect/>
          </a:stretch>
        </p:blipFill>
        <p:spPr>
          <a:xfrm>
            <a:off x="515938" y="6063980"/>
            <a:ext cx="728340" cy="425720"/>
          </a:xfrm>
          <a:prstGeom prst="rect">
            <a:avLst/>
          </a:prstGeom>
        </p:spPr>
      </p:pic>
      <p:sp>
        <p:nvSpPr>
          <p:cNvPr id="6" name="Text Placeholder 7">
            <a:extLst>
              <a:ext uri="{FF2B5EF4-FFF2-40B4-BE49-F238E27FC236}">
                <a16:creationId xmlns:a16="http://schemas.microsoft.com/office/drawing/2014/main" id="{4F8E9120-7FF1-4744-A198-62808AD32342}"/>
              </a:ext>
            </a:extLst>
          </p:cNvPr>
          <p:cNvSpPr>
            <a:spLocks noGrp="1"/>
          </p:cNvSpPr>
          <p:nvPr>
            <p:ph type="body" sz="quarter" idx="13" hasCustomPrompt="1"/>
          </p:nvPr>
        </p:nvSpPr>
        <p:spPr>
          <a:xfrm>
            <a:off x="3179763" y="5862187"/>
            <a:ext cx="5832475" cy="525135"/>
          </a:xfrm>
          <a:prstGeom prst="rect">
            <a:avLst/>
          </a:prstGeom>
        </p:spPr>
        <p:txBody>
          <a:bodyPr wrap="square" lIns="0" tIns="0" rIns="0" bIns="0"/>
          <a:lstStyle>
            <a:lvl1pPr marL="0" indent="0" algn="ctr">
              <a:lnSpc>
                <a:spcPct val="100000"/>
              </a:lnSpc>
              <a:buNone/>
              <a:defRPr sz="2000" b="0" i="0">
                <a:solidFill>
                  <a:schemeClr val="tx1"/>
                </a:solidFill>
                <a:latin typeface="Arial" charset="0"/>
                <a:ea typeface="Arial" charset="0"/>
                <a:cs typeface="Arial" charset="0"/>
              </a:defRPr>
            </a:lvl1pPr>
          </a:lstStyle>
          <a:p>
            <a:pPr lvl="0"/>
            <a:r>
              <a:rPr lang="en-US" dirty="0"/>
              <a:t>Subhead Line 1</a:t>
            </a:r>
          </a:p>
        </p:txBody>
      </p:sp>
      <p:sp>
        <p:nvSpPr>
          <p:cNvPr id="2" name="Title 1"/>
          <p:cNvSpPr>
            <a:spLocks noGrp="1"/>
          </p:cNvSpPr>
          <p:nvPr>
            <p:ph type="title"/>
          </p:nvPr>
        </p:nvSpPr>
        <p:spPr>
          <a:xfrm>
            <a:off x="1552135" y="4737099"/>
            <a:ext cx="9087730" cy="1011487"/>
          </a:xfrm>
          <a:prstGeom prst="rect">
            <a:avLst/>
          </a:prstGeom>
        </p:spPr>
        <p:txBody>
          <a:bodyPr/>
          <a:lstStyle>
            <a:lvl1pPr algn="ctr">
              <a:defRPr sz="3600" b="0" i="0">
                <a:solidFill>
                  <a:schemeClr val="tx1"/>
                </a:solidFill>
                <a:latin typeface="Cambria" charset="0"/>
                <a:ea typeface="Cambria" charset="0"/>
                <a:cs typeface="Cambria" charset="0"/>
              </a:defRPr>
            </a:lvl1pPr>
          </a:lstStyle>
          <a:p>
            <a:r>
              <a:rPr lang="en-US"/>
              <a:t>Click to edit Master title style</a:t>
            </a:r>
            <a:endParaRPr lang="en-US" dirty="0"/>
          </a:p>
        </p:txBody>
      </p:sp>
      <p:sp>
        <p:nvSpPr>
          <p:cNvPr id="12"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14457" y="6222223"/>
            <a:ext cx="1727200" cy="260593"/>
          </a:xfrm>
          <a:prstGeom prst="rect">
            <a:avLst/>
          </a:prstGeom>
        </p:spPr>
        <p:txBody>
          <a:bodyPr vert="horz" lIns="0" tIns="0" rIns="0" bIns="0" rtlCol="0" anchor="ctr"/>
          <a:lstStyle>
            <a:lvl1pPr algn="r">
              <a:defRPr sz="1100" b="0" i="0">
                <a:solidFill>
                  <a:schemeClr val="tx1"/>
                </a:solidFill>
                <a:latin typeface="+mn-lt"/>
                <a:ea typeface="Cambria" charset="0"/>
                <a:cs typeface="Cambria" charset="0"/>
              </a:defRPr>
            </a:lvl1pPr>
          </a:lstStyle>
          <a:p>
            <a:r>
              <a:rPr lang="en-US" dirty="0"/>
              <a:t>Date</a:t>
            </a:r>
          </a:p>
        </p:txBody>
      </p:sp>
      <p:sp>
        <p:nvSpPr>
          <p:cNvPr id="9" name="Rectangle 8">
            <a:extLst>
              <a:ext uri="{FF2B5EF4-FFF2-40B4-BE49-F238E27FC236}">
                <a16:creationId xmlns:a16="http://schemas.microsoft.com/office/drawing/2014/main" id="{BB9968AB-77DC-3741-8F67-6C51E6D747FE}"/>
              </a:ext>
            </a:extLst>
          </p:cNvPr>
          <p:cNvSpPr/>
          <p:nvPr userDrawn="1"/>
        </p:nvSpPr>
        <p:spPr>
          <a:xfrm>
            <a:off x="0" y="6582427"/>
            <a:ext cx="12191999" cy="275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Layout White">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9" y="1882171"/>
            <a:ext cx="11160124" cy="442655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1116012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Layout White w/Dark Sidebar">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8" y="1432200"/>
            <a:ext cx="7380287" cy="487652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7377597"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8" y="368300"/>
            <a:ext cx="7380366"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1" name="Rectangle 10">
            <a:extLst>
              <a:ext uri="{FF2B5EF4-FFF2-40B4-BE49-F238E27FC236}">
                <a16:creationId xmlns:a16="http://schemas.microsoft.com/office/drawing/2014/main" id="{8B5C996B-0918-804B-BD4C-32A658B584F3}"/>
              </a:ext>
            </a:extLst>
          </p:cNvPr>
          <p:cNvSpPr/>
          <p:nvPr userDrawn="1"/>
        </p:nvSpPr>
        <p:spPr>
          <a:xfrm>
            <a:off x="8525690" y="0"/>
            <a:ext cx="3666309"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Layout White w/Gray Sidebar">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8" y="1431926"/>
            <a:ext cx="7380287" cy="4876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7377597"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8" y="368300"/>
            <a:ext cx="7380366"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1" name="Rectangle 10">
            <a:extLst>
              <a:ext uri="{FF2B5EF4-FFF2-40B4-BE49-F238E27FC236}">
                <a16:creationId xmlns:a16="http://schemas.microsoft.com/office/drawing/2014/main" id="{8B5C996B-0918-804B-BD4C-32A658B584F3}"/>
              </a:ext>
            </a:extLst>
          </p:cNvPr>
          <p:cNvSpPr/>
          <p:nvPr userDrawn="1"/>
        </p:nvSpPr>
        <p:spPr>
          <a:xfrm>
            <a:off x="8525690" y="0"/>
            <a:ext cx="3666309" cy="65818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Layout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7"/>
            <a:ext cx="1727201" cy="261203"/>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Layout Gra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1432200"/>
            <a:ext cx="12192000" cy="51496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3" name="Content Placeholder 8"/>
          <p:cNvSpPr>
            <a:spLocks noGrp="1"/>
          </p:cNvSpPr>
          <p:nvPr>
            <p:ph sz="quarter" idx="18"/>
          </p:nvPr>
        </p:nvSpPr>
        <p:spPr>
          <a:xfrm>
            <a:off x="515938" y="1797269"/>
            <a:ext cx="11160125" cy="451145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48864" y="6596797"/>
            <a:ext cx="1727200" cy="260593"/>
          </a:xfrm>
          <a:prstGeom prst="rect">
            <a:avLst/>
          </a:prstGeom>
        </p:spPr>
        <p:txBody>
          <a:bodyPr vert="horz" lIns="0" tIns="0" rIns="0" bIns="0" rtlCol="0" anchor="ctr"/>
          <a:lstStyle>
            <a:lvl1pPr algn="ctr">
              <a:defRPr sz="1000" b="0">
                <a:solidFill>
                  <a:schemeClr val="tx1"/>
                </a:solidFill>
              </a:defRPr>
            </a:lvl1pPr>
          </a:lstStyle>
          <a:p>
            <a:r>
              <a:rPr lang="en-US"/>
              <a:t>Date</a:t>
            </a:r>
            <a:endParaRPr lang="en-US" dirty="0"/>
          </a:p>
        </p:txBody>
      </p:sp>
      <p:sp>
        <p:nvSpPr>
          <p:cNvPr id="6" name="Slide Number Placeholder 5">
            <a:extLst>
              <a:ext uri="{FF2B5EF4-FFF2-40B4-BE49-F238E27FC236}">
                <a16:creationId xmlns:a16="http://schemas.microsoft.com/office/drawing/2014/main" id="{ED4D4C61-8619-194B-8CBC-6D26A1A8D157}"/>
              </a:ext>
            </a:extLst>
          </p:cNvPr>
          <p:cNvSpPr>
            <a:spLocks noGrp="1"/>
          </p:cNvSpPr>
          <p:nvPr>
            <p:ph type="sldNum" sz="quarter" idx="4"/>
          </p:nvPr>
        </p:nvSpPr>
        <p:spPr>
          <a:xfrm>
            <a:off x="11676064" y="6596797"/>
            <a:ext cx="515935" cy="261203"/>
          </a:xfrm>
          <a:prstGeom prst="rect">
            <a:avLst/>
          </a:prstGeom>
        </p:spPr>
        <p:txBody>
          <a:bodyPr vert="horz" lIns="0" tIns="0" rIns="0" bIns="0" rtlCol="0" anchor="ctr"/>
          <a:lstStyle>
            <a:lvl1pPr algn="ctr">
              <a:defRPr sz="1000" b="0">
                <a:solidFill>
                  <a:schemeClr val="tx1"/>
                </a:solidFill>
              </a:defRPr>
            </a:lvl1pPr>
          </a:lstStyle>
          <a:p>
            <a:fld id="{F9591D4C-BB8F-AE46-BE73-C616F30BBC5B}" type="slidenum">
              <a:rPr lang="en-US" smtClean="0"/>
              <a:pPr/>
              <a:t>‹#›</a:t>
            </a:fld>
            <a:endParaRPr lang="en-US" dirty="0"/>
          </a:p>
        </p:txBody>
      </p:sp>
      <p:sp>
        <p:nvSpPr>
          <p:cNvPr id="8" name="Title Placeholder 7">
            <a:extLst>
              <a:ext uri="{FF2B5EF4-FFF2-40B4-BE49-F238E27FC236}">
                <a16:creationId xmlns:a16="http://schemas.microsoft.com/office/drawing/2014/main" id="{CB1DE175-AEB7-854B-A8AD-D98BDA536033}"/>
              </a:ext>
            </a:extLst>
          </p:cNvPr>
          <p:cNvSpPr>
            <a:spLocks noGrp="1"/>
          </p:cNvSpPr>
          <p:nvPr>
            <p:ph type="title"/>
          </p:nvPr>
        </p:nvSpPr>
        <p:spPr>
          <a:xfrm>
            <a:off x="515939" y="368300"/>
            <a:ext cx="11160124" cy="577153"/>
          </a:xfrm>
          <a:prstGeom prst="rect">
            <a:avLst/>
          </a:prstGeom>
        </p:spPr>
        <p:txBody>
          <a:bodyPr vert="horz" lIns="0" tIns="0" rIns="0" bIns="0" rtlCol="0" anchor="t" anchorCtr="0">
            <a:noAutofit/>
          </a:body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4A36D4A1-2ACB-2340-90BD-5A606111D088}"/>
              </a:ext>
            </a:extLst>
          </p:cNvPr>
          <p:cNvSpPr>
            <a:spLocks noGrp="1"/>
          </p:cNvSpPr>
          <p:nvPr>
            <p:ph type="body" idx="1"/>
          </p:nvPr>
        </p:nvSpPr>
        <p:spPr>
          <a:xfrm>
            <a:off x="515938" y="1431925"/>
            <a:ext cx="11160127" cy="4751593"/>
          </a:xfrm>
          <a:prstGeom prst="rect">
            <a:avLst/>
          </a:prstGeom>
        </p:spPr>
        <p:txBody>
          <a:bodyPr vert="horz" lIns="0" tIns="0" rIns="0" bIns="0" spcCol="13716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3"/>
          </p:nvPr>
        </p:nvSpPr>
        <p:spPr>
          <a:xfrm>
            <a:off x="2387600" y="6596798"/>
            <a:ext cx="7416800" cy="256092"/>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3" name="Rectangle 2"/>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744996"/>
      </p:ext>
    </p:extLst>
  </p:cSld>
  <p:clrMap bg1="lt1" tx1="dk1" bg2="lt2" tx2="dk2" accent1="accent1" accent2="accent2" accent3="accent3" accent4="accent4" accent5="accent5" accent6="accent6" hlink="hlink" folHlink="folHlink"/>
  <p:sldLayoutIdLst>
    <p:sldLayoutId id="2147483785" r:id="rId1"/>
    <p:sldLayoutId id="2147483728" r:id="rId2"/>
    <p:sldLayoutId id="2147483663" r:id="rId3"/>
    <p:sldLayoutId id="2147483759" r:id="rId4"/>
    <p:sldLayoutId id="2147483760" r:id="rId5"/>
    <p:sldLayoutId id="2147483780" r:id="rId6"/>
    <p:sldLayoutId id="2147483782" r:id="rId7"/>
    <p:sldLayoutId id="2147483761" r:id="rId8"/>
    <p:sldLayoutId id="2147483766" r:id="rId9"/>
    <p:sldLayoutId id="2147483779" r:id="rId10"/>
    <p:sldLayoutId id="2147483762" r:id="rId11"/>
    <p:sldLayoutId id="2147483781" r:id="rId12"/>
    <p:sldLayoutId id="2147483765" r:id="rId13"/>
    <p:sldLayoutId id="2147483793" r:id="rId14"/>
    <p:sldLayoutId id="2147483738" r:id="rId15"/>
    <p:sldLayoutId id="2147483787" r:id="rId16"/>
    <p:sldLayoutId id="2147483799" r:id="rId17"/>
    <p:sldLayoutId id="2147483786" r:id="rId18"/>
    <p:sldLayoutId id="2147483769" r:id="rId19"/>
    <p:sldLayoutId id="2147483768" r:id="rId20"/>
    <p:sldLayoutId id="2147483796" r:id="rId21"/>
    <p:sldLayoutId id="2147483797" r:id="rId22"/>
    <p:sldLayoutId id="2147483771" r:id="rId23"/>
    <p:sldLayoutId id="2147483770" r:id="rId24"/>
    <p:sldLayoutId id="2147483775" r:id="rId25"/>
    <p:sldLayoutId id="2147483776" r:id="rId26"/>
    <p:sldLayoutId id="2147483777" r:id="rId27"/>
    <p:sldLayoutId id="2147483778" r:id="rId28"/>
    <p:sldLayoutId id="2147483695" r:id="rId29"/>
    <p:sldLayoutId id="2147483788" r:id="rId30"/>
    <p:sldLayoutId id="2147483789" r:id="rId31"/>
    <p:sldLayoutId id="2147483794" r:id="rId32"/>
    <p:sldLayoutId id="2147483790" r:id="rId33"/>
    <p:sldLayoutId id="2147483791" r:id="rId34"/>
    <p:sldLayoutId id="2147483795" r:id="rId35"/>
    <p:sldLayoutId id="2147483800" r:id="rId36"/>
    <p:sldLayoutId id="2147483801" r:id="rId37"/>
  </p:sldLayoutIdLst>
  <p:hf hdr="0" ftr="0" dt="0"/>
  <p:txStyles>
    <p:titleStyle>
      <a:lvl1pPr algn="l" defTabSz="914400" rtl="0" eaLnBrk="1" latinLnBrk="0" hangingPunct="1">
        <a:lnSpc>
          <a:spcPct val="90000"/>
        </a:lnSpc>
        <a:spcBef>
          <a:spcPct val="0"/>
        </a:spcBef>
        <a:buNone/>
        <a:defRPr sz="3600" kern="1200">
          <a:solidFill>
            <a:schemeClr val="tx1"/>
          </a:solidFill>
          <a:latin typeface="Cambria" panose="02040503050406030204" pitchFamily="18" charset="0"/>
          <a:ea typeface="+mj-ea"/>
          <a:cs typeface="+mj-cs"/>
        </a:defRPr>
      </a:lvl1pPr>
    </p:titleStyle>
    <p:bodyStyle>
      <a:lvl1pPr marL="230188" indent="-230188" algn="l" defTabSz="914400" rtl="0" eaLnBrk="1" latinLnBrk="0" hangingPunct="1">
        <a:lnSpc>
          <a:spcPts val="2200"/>
        </a:lnSpc>
        <a:spcBef>
          <a:spcPts val="1000"/>
        </a:spcBef>
        <a:buClrTx/>
        <a:buFont typeface="Arial" panose="020B0604020202020204" pitchFamily="34" charset="0"/>
        <a:buChar char="•"/>
        <a:defRPr sz="2000" kern="1200">
          <a:solidFill>
            <a:schemeClr val="tx1"/>
          </a:solidFill>
          <a:latin typeface="+mn-lt"/>
          <a:ea typeface="+mn-ea"/>
          <a:cs typeface="+mn-cs"/>
        </a:defRPr>
      </a:lvl1pPr>
      <a:lvl2pPr marL="461963" indent="-236538" algn="l" defTabSz="914400" rtl="0" eaLnBrk="1" latinLnBrk="0" hangingPunct="1">
        <a:lnSpc>
          <a:spcPts val="2200"/>
        </a:lnSpc>
        <a:spcBef>
          <a:spcPts val="500"/>
        </a:spcBef>
        <a:buClr>
          <a:schemeClr val="bg2">
            <a:lumMod val="50000"/>
          </a:schemeClr>
        </a:buClr>
        <a:buFont typeface="Arial" panose="020B0604020202020204" pitchFamily="34" charset="0"/>
        <a:buChar char="•"/>
        <a:defRPr sz="2000" kern="1200">
          <a:solidFill>
            <a:schemeClr val="tx1"/>
          </a:solidFill>
          <a:latin typeface="+mn-lt"/>
          <a:ea typeface="+mn-ea"/>
          <a:cs typeface="+mn-cs"/>
        </a:defRPr>
      </a:lvl2pPr>
      <a:lvl3pPr marL="684213" indent="-227013" algn="l" defTabSz="914400" rtl="0" eaLnBrk="1" latinLnBrk="0" hangingPunct="1">
        <a:lnSpc>
          <a:spcPts val="2200"/>
        </a:lnSpc>
        <a:spcBef>
          <a:spcPts val="500"/>
        </a:spcBef>
        <a:buClr>
          <a:schemeClr val="bg2">
            <a:lumMod val="75000"/>
          </a:schemeClr>
        </a:buClr>
        <a:buFont typeface="Arial" panose="020B0604020202020204" pitchFamily="34" charset="0"/>
        <a:buChar char="•"/>
        <a:defRPr sz="2000" kern="1200">
          <a:solidFill>
            <a:schemeClr val="tx1"/>
          </a:solidFill>
          <a:latin typeface="+mn-lt"/>
          <a:ea typeface="+mn-ea"/>
          <a:cs typeface="+mn-cs"/>
        </a:defRPr>
      </a:lvl3pPr>
      <a:lvl4pPr marL="914400" indent="-227013" algn="l" defTabSz="914400" rtl="0" eaLnBrk="1" latinLnBrk="0" hangingPunct="1">
        <a:lnSpc>
          <a:spcPts val="2200"/>
        </a:lnSpc>
        <a:spcBef>
          <a:spcPts val="500"/>
        </a:spcBef>
        <a:buClr>
          <a:schemeClr val="bg1">
            <a:lumMod val="75000"/>
          </a:schemeClr>
        </a:buClr>
        <a:buFont typeface="Arial" panose="020B0604020202020204" pitchFamily="34" charset="0"/>
        <a:buChar char="•"/>
        <a:defRPr sz="2000" kern="1200">
          <a:solidFill>
            <a:schemeClr val="tx1"/>
          </a:solidFill>
          <a:latin typeface="+mn-lt"/>
          <a:ea typeface="+mn-ea"/>
          <a:cs typeface="+mn-cs"/>
        </a:defRPr>
      </a:lvl4pPr>
      <a:lvl5pPr marL="1144588" indent="-225425" algn="l" defTabSz="914400" rtl="0" eaLnBrk="1" latinLnBrk="0" hangingPunct="1">
        <a:lnSpc>
          <a:spcPts val="2200"/>
        </a:lnSpc>
        <a:spcBef>
          <a:spcPts val="500"/>
        </a:spcBef>
        <a:buClr>
          <a:schemeClr val="bg1">
            <a:lumMod val="75000"/>
          </a:schemeClr>
        </a:buClr>
        <a:buFont typeface="Arial" panose="020B0604020202020204" pitchFamily="34" charset="0"/>
        <a:buChar char="•"/>
        <a:defRPr sz="2000" kern="1200">
          <a:solidFill>
            <a:schemeClr val="tx1"/>
          </a:solidFill>
          <a:latin typeface="+mn-lt"/>
          <a:ea typeface="+mn-ea"/>
          <a:cs typeface="+mn-cs"/>
        </a:defRPr>
      </a:lvl5pPr>
      <a:lvl6pPr marL="1381125" indent="-233363" algn="l" defTabSz="914400" rtl="0" eaLnBrk="1" latinLnBrk="0" hangingPunct="1">
        <a:lnSpc>
          <a:spcPct val="90000"/>
        </a:lnSpc>
        <a:spcBef>
          <a:spcPts val="500"/>
        </a:spcBef>
        <a:buClr>
          <a:schemeClr val="bg1">
            <a:lumMod val="75000"/>
          </a:schemeClr>
        </a:buClr>
        <a:buFont typeface="Arial" panose="020B0604020202020204" pitchFamily="34" charset="0"/>
        <a:buChar char="•"/>
        <a:tabLst/>
        <a:defRPr sz="1800" kern="1200">
          <a:solidFill>
            <a:schemeClr val="tx1"/>
          </a:solidFill>
          <a:latin typeface="+mn-lt"/>
          <a:ea typeface="+mn-ea"/>
          <a:cs typeface="+mn-cs"/>
        </a:defRPr>
      </a:lvl6pPr>
      <a:lvl7pPr marL="1606550" indent="-233363" algn="l" defTabSz="914400" rtl="0" eaLnBrk="1" latinLnBrk="0" hangingPunct="1">
        <a:lnSpc>
          <a:spcPct val="90000"/>
        </a:lnSpc>
        <a:spcBef>
          <a:spcPts val="500"/>
        </a:spcBef>
        <a:buClr>
          <a:schemeClr val="bg1">
            <a:lumMod val="75000"/>
          </a:schemeClr>
        </a:buClr>
        <a:buFont typeface="Arial" panose="020B0604020202020204" pitchFamily="34" charset="0"/>
        <a:buChar char="•"/>
        <a:tabLst/>
        <a:defRPr sz="1800" kern="1200" baseline="0">
          <a:solidFill>
            <a:schemeClr val="tx1"/>
          </a:solidFill>
          <a:latin typeface="+mn-lt"/>
          <a:ea typeface="+mn-ea"/>
          <a:cs typeface="+mn-cs"/>
        </a:defRPr>
      </a:lvl7pPr>
      <a:lvl8pPr marL="1822450" indent="-225425" algn="l" defTabSz="914400" rtl="0" eaLnBrk="1" latinLnBrk="0" hangingPunct="1">
        <a:lnSpc>
          <a:spcPct val="90000"/>
        </a:lnSpc>
        <a:spcBef>
          <a:spcPts val="500"/>
        </a:spcBef>
        <a:buClr>
          <a:schemeClr val="bg1">
            <a:lumMod val="75000"/>
          </a:schemeClr>
        </a:buClr>
        <a:buFont typeface="Arial" panose="020B0604020202020204" pitchFamily="34" charset="0"/>
        <a:buChar char="•"/>
        <a:tabLst/>
        <a:defRPr sz="1800" kern="1200" baseline="0">
          <a:solidFill>
            <a:schemeClr val="tx1"/>
          </a:solidFill>
          <a:latin typeface="+mn-lt"/>
          <a:ea typeface="+mn-ea"/>
          <a:cs typeface="+mn-cs"/>
        </a:defRPr>
      </a:lvl8pPr>
      <a:lvl9pPr marL="1998663" indent="-169863" algn="l" defTabSz="914400" rtl="0" eaLnBrk="1" latinLnBrk="0" hangingPunct="1">
        <a:lnSpc>
          <a:spcPct val="90000"/>
        </a:lnSpc>
        <a:spcBef>
          <a:spcPts val="500"/>
        </a:spcBef>
        <a:buClr>
          <a:schemeClr val="accent5">
            <a:lumMod val="75000"/>
          </a:schemeClr>
        </a:buClr>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88" userDrawn="1">
          <p15:clr>
            <a:srgbClr val="A4A3A4"/>
          </p15:clr>
        </p15:guide>
        <p15:guide id="3" orient="horz" pos="232">
          <p15:clr>
            <a:srgbClr val="F26B43"/>
          </p15:clr>
        </p15:guide>
        <p15:guide id="4" pos="325" userDrawn="1">
          <p15:clr>
            <a:srgbClr val="F26B43"/>
          </p15:clr>
        </p15:guide>
        <p15:guide id="5" pos="7355" userDrawn="1">
          <p15:clr>
            <a:srgbClr val="F26B43"/>
          </p15:clr>
        </p15:guide>
        <p15:guide id="6" pos="1414" userDrawn="1">
          <p15:clr>
            <a:srgbClr val="A4A3A4"/>
          </p15:clr>
        </p15:guide>
        <p15:guide id="7" pos="1512" userDrawn="1">
          <p15:clr>
            <a:srgbClr val="A4A3A4"/>
          </p15:clr>
        </p15:guide>
        <p15:guide id="10" pos="3790" userDrawn="1">
          <p15:clr>
            <a:srgbClr val="A4A3A4"/>
          </p15:clr>
        </p15:guide>
        <p15:guide id="11" pos="4978" userDrawn="1">
          <p15:clr>
            <a:srgbClr val="A4A3A4"/>
          </p15:clr>
        </p15:guide>
        <p15:guide id="12" pos="5076" userDrawn="1">
          <p15:clr>
            <a:srgbClr val="A4A3A4"/>
          </p15:clr>
        </p15:guide>
        <p15:guide id="13" pos="6168" userDrawn="1">
          <p15:clr>
            <a:srgbClr val="A4A3A4"/>
          </p15:clr>
        </p15:guide>
        <p15:guide id="14" pos="6266" userDrawn="1">
          <p15:clr>
            <a:srgbClr val="A4A3A4"/>
          </p15:clr>
        </p15:guide>
        <p15:guide id="15" pos="2602" userDrawn="1">
          <p15:clr>
            <a:srgbClr val="A4A3A4"/>
          </p15:clr>
        </p15:guide>
        <p15:guide id="16" pos="2700" userDrawn="1">
          <p15:clr>
            <a:srgbClr val="A4A3A4"/>
          </p15:clr>
        </p15:guide>
        <p15:guide id="17" orient="horz" pos="3974">
          <p15:clr>
            <a:srgbClr val="F26B43"/>
          </p15:clr>
        </p15:guide>
        <p15:guide id="18" orient="horz" pos="90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167063" y="5862187"/>
            <a:ext cx="5832475" cy="525135"/>
          </a:xfrm>
        </p:spPr>
        <p:txBody>
          <a:bodyPr/>
          <a:lstStyle/>
          <a:p>
            <a:r>
              <a:rPr lang="en-US" dirty="0"/>
              <a:t>22. </a:t>
            </a:r>
            <a:r>
              <a:rPr lang="en-US" dirty="0" err="1"/>
              <a:t>mai</a:t>
            </a:r>
            <a:r>
              <a:rPr lang="nb-NO" dirty="0"/>
              <a:t> 2025 </a:t>
            </a:r>
            <a:r>
              <a:rPr lang="en-US" dirty="0"/>
              <a:t>– Hugo Munthe-Kaas</a:t>
            </a:r>
          </a:p>
        </p:txBody>
      </p:sp>
      <p:sp>
        <p:nvSpPr>
          <p:cNvPr id="3" name="Title 2"/>
          <p:cNvSpPr>
            <a:spLocks noGrp="1"/>
          </p:cNvSpPr>
          <p:nvPr>
            <p:ph type="title"/>
          </p:nvPr>
        </p:nvSpPr>
        <p:spPr/>
        <p:txBody>
          <a:bodyPr/>
          <a:lstStyle/>
          <a:p>
            <a:r>
              <a:rPr lang="nb-NO" dirty="0"/>
              <a:t>Sanksjoner og eksportkontroll</a:t>
            </a:r>
            <a:br>
              <a:rPr lang="nb-NO" dirty="0"/>
            </a:br>
            <a:r>
              <a:rPr lang="nb-NO" sz="2400" dirty="0" err="1"/>
              <a:t>Masterclass</a:t>
            </a:r>
            <a:r>
              <a:rPr lang="nb-NO" sz="2400" dirty="0"/>
              <a:t> – Electronic </a:t>
            </a:r>
            <a:r>
              <a:rPr lang="nb-NO" sz="2400" dirty="0" err="1"/>
              <a:t>Coast</a:t>
            </a:r>
            <a:endParaRPr lang="nb-NO" sz="2400" dirty="0"/>
          </a:p>
        </p:txBody>
      </p:sp>
    </p:spTree>
    <p:extLst>
      <p:ext uri="{BB962C8B-B14F-4D97-AF65-F5344CB8AC3E}">
        <p14:creationId xmlns:p14="http://schemas.microsoft.com/office/powerpoint/2010/main" val="2239855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75C1-C1C8-522C-8061-B15F9265C141}"/>
              </a:ext>
            </a:extLst>
          </p:cNvPr>
          <p:cNvSpPr>
            <a:spLocks noGrp="1"/>
          </p:cNvSpPr>
          <p:nvPr>
            <p:ph type="title"/>
          </p:nvPr>
        </p:nvSpPr>
        <p:spPr/>
        <p:txBody>
          <a:bodyPr/>
          <a:lstStyle/>
          <a:p>
            <a:r>
              <a:rPr lang="nb-NO" dirty="0">
                <a:ea typeface="Cambria"/>
              </a:rPr>
              <a:t>Sanksjoner</a:t>
            </a:r>
          </a:p>
        </p:txBody>
      </p:sp>
      <p:sp>
        <p:nvSpPr>
          <p:cNvPr id="3" name="Text Placeholder 2">
            <a:extLst>
              <a:ext uri="{FF2B5EF4-FFF2-40B4-BE49-F238E27FC236}">
                <a16:creationId xmlns:a16="http://schemas.microsoft.com/office/drawing/2014/main" id="{2A4C5C7B-374D-1CE0-A668-D603BAC9F9B4}"/>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C25500C0-C731-B940-C02E-746277D1CB13}"/>
              </a:ext>
            </a:extLst>
          </p:cNvPr>
          <p:cNvSpPr>
            <a:spLocks noGrp="1"/>
          </p:cNvSpPr>
          <p:nvPr>
            <p:ph type="sldNum" sz="quarter" idx="4"/>
          </p:nvPr>
        </p:nvSpPr>
        <p:spPr/>
        <p:txBody>
          <a:bodyPr/>
          <a:lstStyle/>
          <a:p>
            <a:fld id="{F9591D4C-BB8F-AE46-BE73-C616F30BBC5B}" type="slidenum">
              <a:rPr lang="en-US" smtClean="0"/>
              <a:pPr/>
              <a:t>10</a:t>
            </a:fld>
            <a:endParaRPr lang="en-US"/>
          </a:p>
        </p:txBody>
      </p:sp>
      <p:pic>
        <p:nvPicPr>
          <p:cNvPr id="6" name="Picture Placeholder 5">
            <a:extLst>
              <a:ext uri="{FF2B5EF4-FFF2-40B4-BE49-F238E27FC236}">
                <a16:creationId xmlns:a16="http://schemas.microsoft.com/office/drawing/2014/main" id="{102D69FB-8418-F0E4-6A35-CC6A32DB78F9}"/>
              </a:ext>
            </a:extLst>
          </p:cNvPr>
          <p:cNvPicPr>
            <a:picLocks noGrp="1" noChangeAspect="1"/>
          </p:cNvPicPr>
          <p:nvPr>
            <p:ph type="pic" sz="quarter" idx="18"/>
          </p:nvPr>
        </p:nvPicPr>
        <p:blipFill>
          <a:blip r:embed="rId2"/>
          <a:srcRect t="27060" b="27060"/>
          <a:stretch/>
        </p:blipFill>
        <p:spPr/>
      </p:pic>
    </p:spTree>
    <p:extLst>
      <p:ext uri="{BB962C8B-B14F-4D97-AF65-F5344CB8AC3E}">
        <p14:creationId xmlns:p14="http://schemas.microsoft.com/office/powerpoint/2010/main" val="996905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99D594-CD72-E242-94DA-7AAA88715FA0}"/>
              </a:ext>
            </a:extLst>
          </p:cNvPr>
          <p:cNvSpPr>
            <a:spLocks noGrp="1"/>
          </p:cNvSpPr>
          <p:nvPr>
            <p:ph sz="quarter" idx="18"/>
          </p:nvPr>
        </p:nvSpPr>
        <p:spPr>
          <a:xfrm>
            <a:off x="515939" y="1183341"/>
            <a:ext cx="11160124" cy="5125384"/>
          </a:xfrm>
        </p:spPr>
        <p:txBody>
          <a:bodyPr/>
          <a:lstStyle/>
          <a:p>
            <a:r>
              <a:rPr lang="nb-NO" sz="1600" dirty="0"/>
              <a:t>Sanksjoner: </a:t>
            </a:r>
          </a:p>
          <a:p>
            <a:pPr lvl="2"/>
            <a:endParaRPr lang="nb-NO" sz="1600" dirty="0"/>
          </a:p>
          <a:p>
            <a:pPr lvl="2"/>
            <a:r>
              <a:rPr lang="nb-NO" sz="1600" b="1" dirty="0"/>
              <a:t>Ikke-militære tiltak </a:t>
            </a:r>
            <a:r>
              <a:rPr lang="nb-NO" sz="1600" dirty="0"/>
              <a:t>vedtatt av stater eller organisasjoner i form av ø</a:t>
            </a:r>
            <a:r>
              <a:rPr lang="nb-NO" sz="1600" b="1" dirty="0"/>
              <a:t>konomiske, diplomatiske eller andre typer restriksjoner </a:t>
            </a:r>
            <a:r>
              <a:rPr lang="nb-NO" sz="1600" dirty="0"/>
              <a:t>rettet mot en </a:t>
            </a:r>
            <a:r>
              <a:rPr lang="nb-NO" sz="1600" b="1" dirty="0"/>
              <a:t>stat, gruppe og/eller fysiske eller juridiske personer </a:t>
            </a:r>
            <a:r>
              <a:rPr lang="nb-NO" sz="1600" dirty="0"/>
              <a:t>med det formål å fremme </a:t>
            </a:r>
            <a:r>
              <a:rPr lang="nb-NO" sz="1600" b="1" dirty="0"/>
              <a:t>sikkerhetspolitiske eller utenrikspolitiske interesser</a:t>
            </a:r>
            <a:r>
              <a:rPr lang="nb-NO" sz="1600" dirty="0"/>
              <a:t>.</a:t>
            </a:r>
          </a:p>
          <a:p>
            <a:endParaRPr lang="nb-NO" sz="1600" dirty="0"/>
          </a:p>
          <a:p>
            <a:r>
              <a:rPr lang="nb-NO" sz="1600" dirty="0"/>
              <a:t>Overordnet: </a:t>
            </a:r>
          </a:p>
          <a:p>
            <a:pPr lvl="2"/>
            <a:endParaRPr lang="nb-NO" sz="1600" dirty="0"/>
          </a:p>
          <a:p>
            <a:pPr lvl="2"/>
            <a:r>
              <a:rPr lang="nb-NO" sz="1600" dirty="0"/>
              <a:t>Internasjonalt virkemiddel for å fremtvinge en bestemt type atferd eller forebygge uønsket atferd. </a:t>
            </a:r>
          </a:p>
          <a:p>
            <a:pPr marL="457200" lvl="2" indent="0">
              <a:buNone/>
            </a:pPr>
            <a:endParaRPr lang="nb-NO" sz="1600" dirty="0"/>
          </a:p>
          <a:p>
            <a:pPr lvl="2"/>
            <a:r>
              <a:rPr lang="nb-NO" sz="1600" dirty="0"/>
              <a:t>Trend – Økt bruk av sanksjoner rettet mot enkeltindivider, og mer målrettede regler som: </a:t>
            </a:r>
          </a:p>
          <a:p>
            <a:pPr lvl="4"/>
            <a:r>
              <a:rPr lang="nb-NO" sz="1600" dirty="0"/>
              <a:t>Våpenembargo</a:t>
            </a:r>
          </a:p>
          <a:p>
            <a:pPr lvl="4"/>
            <a:r>
              <a:rPr lang="nb-NO" sz="1600" dirty="0"/>
              <a:t>frys av økonomiske midler og reiserestriksjoner</a:t>
            </a:r>
          </a:p>
          <a:p>
            <a:pPr lvl="4"/>
            <a:r>
              <a:rPr lang="nb-NO" sz="1600" dirty="0"/>
              <a:t>og sektorielle sanksjoner rettet mot visse sektorer i et land</a:t>
            </a:r>
          </a:p>
        </p:txBody>
      </p:sp>
      <p:sp>
        <p:nvSpPr>
          <p:cNvPr id="4" name="Slide Number Placeholder 3">
            <a:extLst>
              <a:ext uri="{FF2B5EF4-FFF2-40B4-BE49-F238E27FC236}">
                <a16:creationId xmlns:a16="http://schemas.microsoft.com/office/drawing/2014/main" id="{2CEA2DDC-5387-4748-8C32-47348588310B}"/>
              </a:ext>
            </a:extLst>
          </p:cNvPr>
          <p:cNvSpPr>
            <a:spLocks noGrp="1"/>
          </p:cNvSpPr>
          <p:nvPr>
            <p:ph type="sldNum" sz="quarter" idx="12"/>
          </p:nvPr>
        </p:nvSpPr>
        <p:spPr/>
        <p:txBody>
          <a:bodyPr/>
          <a:lstStyle/>
          <a:p>
            <a:fld id="{F9591D4C-BB8F-AE46-BE73-C616F30BBC5B}" type="slidenum">
              <a:rPr lang="en-US" smtClean="0"/>
              <a:pPr/>
              <a:t>11</a:t>
            </a:fld>
            <a:endParaRPr lang="en-US" dirty="0"/>
          </a:p>
        </p:txBody>
      </p:sp>
      <p:sp>
        <p:nvSpPr>
          <p:cNvPr id="6" name="Title 5">
            <a:extLst>
              <a:ext uri="{FF2B5EF4-FFF2-40B4-BE49-F238E27FC236}">
                <a16:creationId xmlns:a16="http://schemas.microsoft.com/office/drawing/2014/main" id="{B266F52F-8D9B-564E-A216-9D7A5407F3CE}"/>
              </a:ext>
            </a:extLst>
          </p:cNvPr>
          <p:cNvSpPr>
            <a:spLocks noGrp="1"/>
          </p:cNvSpPr>
          <p:nvPr>
            <p:ph type="title"/>
          </p:nvPr>
        </p:nvSpPr>
        <p:spPr/>
        <p:txBody>
          <a:bodyPr/>
          <a:lstStyle/>
          <a:p>
            <a:r>
              <a:rPr lang="nb-NO" dirty="0"/>
              <a:t>Hva er sanksjoner?</a:t>
            </a:r>
          </a:p>
        </p:txBody>
      </p:sp>
    </p:spTree>
    <p:extLst>
      <p:ext uri="{BB962C8B-B14F-4D97-AF65-F5344CB8AC3E}">
        <p14:creationId xmlns:p14="http://schemas.microsoft.com/office/powerpoint/2010/main" val="3303822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99D594-CD72-E242-94DA-7AAA88715FA0}"/>
              </a:ext>
            </a:extLst>
          </p:cNvPr>
          <p:cNvSpPr>
            <a:spLocks noGrp="1"/>
          </p:cNvSpPr>
          <p:nvPr>
            <p:ph sz="quarter" idx="18"/>
          </p:nvPr>
        </p:nvSpPr>
        <p:spPr>
          <a:xfrm>
            <a:off x="515939" y="1183341"/>
            <a:ext cx="11160124" cy="5125384"/>
          </a:xfrm>
        </p:spPr>
        <p:txBody>
          <a:bodyPr/>
          <a:lstStyle/>
          <a:p>
            <a:r>
              <a:rPr lang="nb-NO" dirty="0"/>
              <a:t>Sanksjoner vedtatt av FNs sikkerhetsråd</a:t>
            </a:r>
          </a:p>
          <a:p>
            <a:pPr lvl="2"/>
            <a:endParaRPr lang="nb-NO" sz="1600" dirty="0"/>
          </a:p>
          <a:p>
            <a:pPr lvl="2"/>
            <a:r>
              <a:rPr lang="nb-NO" sz="1600" dirty="0"/>
              <a:t>Hjemmel: </a:t>
            </a:r>
          </a:p>
          <a:p>
            <a:pPr lvl="4"/>
            <a:r>
              <a:rPr lang="nb-NO" sz="1600" dirty="0"/>
              <a:t>FN-paktens kapittel </a:t>
            </a:r>
            <a:r>
              <a:rPr lang="nb-NO" sz="1600" dirty="0" err="1"/>
              <a:t>VII</a:t>
            </a:r>
            <a:r>
              <a:rPr lang="nb-NO" sz="1600" dirty="0"/>
              <a:t> artikkel 41.</a:t>
            </a:r>
          </a:p>
          <a:p>
            <a:pPr lvl="4"/>
            <a:endParaRPr lang="nb-NO" sz="1600" dirty="0"/>
          </a:p>
          <a:p>
            <a:pPr lvl="4"/>
            <a:r>
              <a:rPr lang="nb-NO" sz="1600" dirty="0"/>
              <a:t>FN-paktens artikkel 24 og 25 - medlemslandene folkerettslig forpliktet til å gjennomføre slike tiltak.</a:t>
            </a:r>
          </a:p>
          <a:p>
            <a:pPr lvl="2"/>
            <a:endParaRPr lang="nb-NO" sz="1600" dirty="0"/>
          </a:p>
          <a:p>
            <a:pPr lvl="2"/>
            <a:r>
              <a:rPr lang="nb-NO" sz="1600" dirty="0"/>
              <a:t>Omfang: </a:t>
            </a:r>
          </a:p>
          <a:p>
            <a:pPr lvl="4"/>
            <a:r>
              <a:rPr lang="nb-NO" sz="1600" dirty="0"/>
              <a:t>Siden 1966 har Sikkerhetsrådet benyttet artikkel 41 til å innføre sanksjoner 30 ganger, hvorav de fleste sanksjonsregimene har blitt innført etter den kalde krigen og særlig på 2000-tallet.</a:t>
            </a:r>
          </a:p>
          <a:p>
            <a:pPr lvl="2"/>
            <a:endParaRPr lang="nb-NO" sz="1600" dirty="0"/>
          </a:p>
          <a:p>
            <a:pPr lvl="4"/>
            <a:r>
              <a:rPr lang="nb-NO" sz="1600" dirty="0"/>
              <a:t>Eks: Sudan, Libanon, Nord-Korea, Libya, Taliban, Guinea-Bissau, Den sentralafrikanske republikk, Jemen, etc. </a:t>
            </a:r>
          </a:p>
        </p:txBody>
      </p:sp>
      <p:sp>
        <p:nvSpPr>
          <p:cNvPr id="4" name="Slide Number Placeholder 3">
            <a:extLst>
              <a:ext uri="{FF2B5EF4-FFF2-40B4-BE49-F238E27FC236}">
                <a16:creationId xmlns:a16="http://schemas.microsoft.com/office/drawing/2014/main" id="{2CEA2DDC-5387-4748-8C32-47348588310B}"/>
              </a:ext>
            </a:extLst>
          </p:cNvPr>
          <p:cNvSpPr>
            <a:spLocks noGrp="1"/>
          </p:cNvSpPr>
          <p:nvPr>
            <p:ph type="sldNum" sz="quarter" idx="12"/>
          </p:nvPr>
        </p:nvSpPr>
        <p:spPr/>
        <p:txBody>
          <a:bodyPr/>
          <a:lstStyle/>
          <a:p>
            <a:fld id="{F9591D4C-BB8F-AE46-BE73-C616F30BBC5B}" type="slidenum">
              <a:rPr lang="en-US" smtClean="0"/>
              <a:pPr/>
              <a:t>12</a:t>
            </a:fld>
            <a:endParaRPr lang="en-US" dirty="0"/>
          </a:p>
        </p:txBody>
      </p:sp>
      <p:sp>
        <p:nvSpPr>
          <p:cNvPr id="6" name="Title 5">
            <a:extLst>
              <a:ext uri="{FF2B5EF4-FFF2-40B4-BE49-F238E27FC236}">
                <a16:creationId xmlns:a16="http://schemas.microsoft.com/office/drawing/2014/main" id="{B266F52F-8D9B-564E-A216-9D7A5407F3CE}"/>
              </a:ext>
            </a:extLst>
          </p:cNvPr>
          <p:cNvSpPr>
            <a:spLocks noGrp="1"/>
          </p:cNvSpPr>
          <p:nvPr>
            <p:ph type="title"/>
          </p:nvPr>
        </p:nvSpPr>
        <p:spPr/>
        <p:txBody>
          <a:bodyPr/>
          <a:lstStyle/>
          <a:p>
            <a:r>
              <a:rPr lang="nb-NO" dirty="0"/>
              <a:t>Hva er sanksjoner?</a:t>
            </a:r>
          </a:p>
        </p:txBody>
      </p:sp>
    </p:spTree>
    <p:extLst>
      <p:ext uri="{BB962C8B-B14F-4D97-AF65-F5344CB8AC3E}">
        <p14:creationId xmlns:p14="http://schemas.microsoft.com/office/powerpoint/2010/main" val="150938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F64EA1C-66D8-4604-A517-FB77BBE0C636}"/>
              </a:ext>
            </a:extLst>
          </p:cNvPr>
          <p:cNvPicPr>
            <a:picLocks noGrp="1" noChangeAspect="1"/>
          </p:cNvPicPr>
          <p:nvPr>
            <p:ph sz="quarter" idx="18"/>
          </p:nvPr>
        </p:nvPicPr>
        <p:blipFill>
          <a:blip r:embed="rId2"/>
          <a:stretch>
            <a:fillRect/>
          </a:stretch>
        </p:blipFill>
        <p:spPr>
          <a:xfrm>
            <a:off x="2823795" y="1277496"/>
            <a:ext cx="6625489" cy="5126037"/>
          </a:xfrm>
        </p:spPr>
      </p:pic>
      <p:sp>
        <p:nvSpPr>
          <p:cNvPr id="4" name="Slide Number Placeholder 3">
            <a:extLst>
              <a:ext uri="{FF2B5EF4-FFF2-40B4-BE49-F238E27FC236}">
                <a16:creationId xmlns:a16="http://schemas.microsoft.com/office/drawing/2014/main" id="{2CEA2DDC-5387-4748-8C32-47348588310B}"/>
              </a:ext>
            </a:extLst>
          </p:cNvPr>
          <p:cNvSpPr>
            <a:spLocks noGrp="1"/>
          </p:cNvSpPr>
          <p:nvPr>
            <p:ph type="sldNum" sz="quarter" idx="12"/>
          </p:nvPr>
        </p:nvSpPr>
        <p:spPr/>
        <p:txBody>
          <a:bodyPr/>
          <a:lstStyle/>
          <a:p>
            <a:fld id="{F9591D4C-BB8F-AE46-BE73-C616F30BBC5B}" type="slidenum">
              <a:rPr lang="en-US" smtClean="0"/>
              <a:pPr/>
              <a:t>13</a:t>
            </a:fld>
            <a:endParaRPr lang="en-US" dirty="0"/>
          </a:p>
        </p:txBody>
      </p:sp>
      <p:sp>
        <p:nvSpPr>
          <p:cNvPr id="6" name="Title 5">
            <a:extLst>
              <a:ext uri="{FF2B5EF4-FFF2-40B4-BE49-F238E27FC236}">
                <a16:creationId xmlns:a16="http://schemas.microsoft.com/office/drawing/2014/main" id="{B266F52F-8D9B-564E-A216-9D7A5407F3CE}"/>
              </a:ext>
            </a:extLst>
          </p:cNvPr>
          <p:cNvSpPr>
            <a:spLocks noGrp="1"/>
          </p:cNvSpPr>
          <p:nvPr>
            <p:ph type="title"/>
          </p:nvPr>
        </p:nvSpPr>
        <p:spPr/>
        <p:txBody>
          <a:bodyPr/>
          <a:lstStyle/>
          <a:p>
            <a:r>
              <a:rPr lang="nb-NO" dirty="0"/>
              <a:t>Hva er sanksjoner?</a:t>
            </a:r>
          </a:p>
        </p:txBody>
      </p:sp>
      <p:sp>
        <p:nvSpPr>
          <p:cNvPr id="8" name="TextBox 7">
            <a:extLst>
              <a:ext uri="{FF2B5EF4-FFF2-40B4-BE49-F238E27FC236}">
                <a16:creationId xmlns:a16="http://schemas.microsoft.com/office/drawing/2014/main" id="{07E49DAF-9B93-46DD-864E-4D6F33154342}"/>
              </a:ext>
            </a:extLst>
          </p:cNvPr>
          <p:cNvSpPr txBox="1"/>
          <p:nvPr/>
        </p:nvSpPr>
        <p:spPr>
          <a:xfrm>
            <a:off x="515939" y="1150898"/>
            <a:ext cx="6099002" cy="369332"/>
          </a:xfrm>
          <a:prstGeom prst="rect">
            <a:avLst/>
          </a:prstGeom>
          <a:noFill/>
        </p:spPr>
        <p:txBody>
          <a:bodyPr wrap="square">
            <a:spAutoFit/>
          </a:bodyPr>
          <a:lstStyle/>
          <a:p>
            <a:r>
              <a:rPr lang="nb-NO" dirty="0"/>
              <a:t>Restriktive tiltak vedtatt av EU:</a:t>
            </a:r>
          </a:p>
        </p:txBody>
      </p:sp>
    </p:spTree>
    <p:extLst>
      <p:ext uri="{BB962C8B-B14F-4D97-AF65-F5344CB8AC3E}">
        <p14:creationId xmlns:p14="http://schemas.microsoft.com/office/powerpoint/2010/main" val="2347391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99D594-CD72-E242-94DA-7AAA88715FA0}"/>
              </a:ext>
            </a:extLst>
          </p:cNvPr>
          <p:cNvSpPr>
            <a:spLocks noGrp="1"/>
          </p:cNvSpPr>
          <p:nvPr>
            <p:ph sz="quarter" idx="18"/>
          </p:nvPr>
        </p:nvSpPr>
        <p:spPr>
          <a:xfrm>
            <a:off x="515939" y="1183341"/>
            <a:ext cx="11160124" cy="5125384"/>
          </a:xfrm>
        </p:spPr>
        <p:txBody>
          <a:bodyPr/>
          <a:lstStyle/>
          <a:p>
            <a:r>
              <a:rPr lang="nb-NO" dirty="0"/>
              <a:t>Unilaterale sanksjoner: </a:t>
            </a:r>
          </a:p>
          <a:p>
            <a:pPr lvl="2"/>
            <a:endParaRPr lang="nb-NO" sz="1600" dirty="0"/>
          </a:p>
          <a:p>
            <a:pPr lvl="2"/>
            <a:endParaRPr lang="nb-NO" sz="1600" dirty="0"/>
          </a:p>
          <a:p>
            <a:pPr lvl="2"/>
            <a:r>
              <a:rPr lang="nb-NO" sz="1600" dirty="0"/>
              <a:t>USA er den største enkeltaktøren når det kommer til unilaterale sanksjoner, men flere andre land gjennomfører i varierende grad unilaterale sanksjoner, herunder UK, Canada og Australia. </a:t>
            </a:r>
          </a:p>
          <a:p>
            <a:pPr lvl="2"/>
            <a:endParaRPr lang="nb-NO" sz="1600" dirty="0"/>
          </a:p>
          <a:p>
            <a:pPr lvl="2"/>
            <a:r>
              <a:rPr lang="nb-NO" sz="1600" dirty="0"/>
              <a:t>Norge har ingen tradisjon for å gjennomføre unilaterale sanksjoner.</a:t>
            </a:r>
          </a:p>
          <a:p>
            <a:pPr lvl="2"/>
            <a:endParaRPr lang="nb-NO" sz="1600" dirty="0"/>
          </a:p>
          <a:p>
            <a:pPr lvl="2"/>
            <a:endParaRPr lang="nb-NO" sz="1600" dirty="0"/>
          </a:p>
        </p:txBody>
      </p:sp>
      <p:sp>
        <p:nvSpPr>
          <p:cNvPr id="4" name="Slide Number Placeholder 3">
            <a:extLst>
              <a:ext uri="{FF2B5EF4-FFF2-40B4-BE49-F238E27FC236}">
                <a16:creationId xmlns:a16="http://schemas.microsoft.com/office/drawing/2014/main" id="{2CEA2DDC-5387-4748-8C32-47348588310B}"/>
              </a:ext>
            </a:extLst>
          </p:cNvPr>
          <p:cNvSpPr>
            <a:spLocks noGrp="1"/>
          </p:cNvSpPr>
          <p:nvPr>
            <p:ph type="sldNum" sz="quarter" idx="12"/>
          </p:nvPr>
        </p:nvSpPr>
        <p:spPr/>
        <p:txBody>
          <a:bodyPr/>
          <a:lstStyle/>
          <a:p>
            <a:fld id="{F9591D4C-BB8F-AE46-BE73-C616F30BBC5B}" type="slidenum">
              <a:rPr lang="en-US" smtClean="0"/>
              <a:pPr/>
              <a:t>14</a:t>
            </a:fld>
            <a:endParaRPr lang="en-US" dirty="0"/>
          </a:p>
        </p:txBody>
      </p:sp>
      <p:sp>
        <p:nvSpPr>
          <p:cNvPr id="6" name="Title 5">
            <a:extLst>
              <a:ext uri="{FF2B5EF4-FFF2-40B4-BE49-F238E27FC236}">
                <a16:creationId xmlns:a16="http://schemas.microsoft.com/office/drawing/2014/main" id="{B266F52F-8D9B-564E-A216-9D7A5407F3CE}"/>
              </a:ext>
            </a:extLst>
          </p:cNvPr>
          <p:cNvSpPr>
            <a:spLocks noGrp="1"/>
          </p:cNvSpPr>
          <p:nvPr>
            <p:ph type="title"/>
          </p:nvPr>
        </p:nvSpPr>
        <p:spPr/>
        <p:txBody>
          <a:bodyPr/>
          <a:lstStyle/>
          <a:p>
            <a:r>
              <a:rPr lang="nb-NO" dirty="0"/>
              <a:t>Hva er sanksjoner?</a:t>
            </a:r>
          </a:p>
        </p:txBody>
      </p:sp>
    </p:spTree>
    <p:extLst>
      <p:ext uri="{BB962C8B-B14F-4D97-AF65-F5344CB8AC3E}">
        <p14:creationId xmlns:p14="http://schemas.microsoft.com/office/powerpoint/2010/main" val="2260559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99D594-CD72-E242-94DA-7AAA88715FA0}"/>
              </a:ext>
            </a:extLst>
          </p:cNvPr>
          <p:cNvSpPr>
            <a:spLocks noGrp="1"/>
          </p:cNvSpPr>
          <p:nvPr>
            <p:ph sz="quarter" idx="18"/>
          </p:nvPr>
        </p:nvSpPr>
        <p:spPr>
          <a:xfrm>
            <a:off x="515939" y="1183341"/>
            <a:ext cx="11160124" cy="5125384"/>
          </a:xfrm>
        </p:spPr>
        <p:txBody>
          <a:bodyPr/>
          <a:lstStyle/>
          <a:p>
            <a:r>
              <a:rPr lang="nb-NO" dirty="0"/>
              <a:t>Nærmere om unilaterale sanksjoner: </a:t>
            </a:r>
          </a:p>
          <a:p>
            <a:pPr lvl="2"/>
            <a:endParaRPr lang="nb-NO" sz="1600" dirty="0"/>
          </a:p>
          <a:p>
            <a:pPr lvl="1"/>
            <a:r>
              <a:rPr lang="nb-NO" sz="1600" dirty="0"/>
              <a:t>US: </a:t>
            </a:r>
          </a:p>
          <a:p>
            <a:pPr lvl="3"/>
            <a:r>
              <a:rPr lang="nb-NO" sz="1600" dirty="0" err="1"/>
              <a:t>Primary</a:t>
            </a:r>
            <a:r>
              <a:rPr lang="nb-NO" sz="1600" dirty="0"/>
              <a:t> sanctions - US persons, US </a:t>
            </a:r>
            <a:r>
              <a:rPr lang="nb-NO" sz="1600" dirty="0" err="1"/>
              <a:t>goods</a:t>
            </a:r>
            <a:r>
              <a:rPr lang="nb-NO" sz="1600" dirty="0"/>
              <a:t> and USD</a:t>
            </a:r>
          </a:p>
          <a:p>
            <a:pPr lvl="3"/>
            <a:r>
              <a:rPr lang="nb-NO" sz="1600" dirty="0" err="1"/>
              <a:t>Secondary</a:t>
            </a:r>
            <a:r>
              <a:rPr lang="nb-NO" sz="1600" dirty="0"/>
              <a:t> sanctions</a:t>
            </a:r>
          </a:p>
          <a:p>
            <a:pPr lvl="3"/>
            <a:endParaRPr lang="nb-NO" sz="1600" dirty="0"/>
          </a:p>
          <a:p>
            <a:pPr lvl="3"/>
            <a:endParaRPr lang="nb-NO" sz="1600" dirty="0"/>
          </a:p>
          <a:p>
            <a:pPr lvl="1"/>
            <a:r>
              <a:rPr lang="nb-NO" sz="1600" dirty="0"/>
              <a:t>UK: </a:t>
            </a:r>
          </a:p>
          <a:p>
            <a:pPr lvl="3"/>
            <a:r>
              <a:rPr lang="nb-NO" sz="1600" dirty="0"/>
              <a:t>Unilateralt sanksjonsregime etter </a:t>
            </a:r>
            <a:r>
              <a:rPr lang="nb-NO" sz="1600" dirty="0" err="1"/>
              <a:t>Brexit</a:t>
            </a:r>
            <a:r>
              <a:rPr lang="nb-NO" sz="1600" dirty="0"/>
              <a:t>, 31 desember 2020. </a:t>
            </a:r>
          </a:p>
          <a:p>
            <a:pPr lvl="3"/>
            <a:endParaRPr lang="nb-NO" sz="1600" dirty="0"/>
          </a:p>
          <a:p>
            <a:pPr lvl="3"/>
            <a:endParaRPr lang="nb-NO" sz="1600" dirty="0"/>
          </a:p>
          <a:p>
            <a:pPr lvl="3"/>
            <a:endParaRPr lang="nb-NO" sz="1600" dirty="0"/>
          </a:p>
          <a:p>
            <a:pPr lvl="2"/>
            <a:endParaRPr lang="nb-NO" sz="1600" dirty="0"/>
          </a:p>
        </p:txBody>
      </p:sp>
      <p:sp>
        <p:nvSpPr>
          <p:cNvPr id="4" name="Slide Number Placeholder 3">
            <a:extLst>
              <a:ext uri="{FF2B5EF4-FFF2-40B4-BE49-F238E27FC236}">
                <a16:creationId xmlns:a16="http://schemas.microsoft.com/office/drawing/2014/main" id="{2CEA2DDC-5387-4748-8C32-47348588310B}"/>
              </a:ext>
            </a:extLst>
          </p:cNvPr>
          <p:cNvSpPr>
            <a:spLocks noGrp="1"/>
          </p:cNvSpPr>
          <p:nvPr>
            <p:ph type="sldNum" sz="quarter" idx="12"/>
          </p:nvPr>
        </p:nvSpPr>
        <p:spPr/>
        <p:txBody>
          <a:bodyPr/>
          <a:lstStyle/>
          <a:p>
            <a:fld id="{F9591D4C-BB8F-AE46-BE73-C616F30BBC5B}" type="slidenum">
              <a:rPr lang="en-US" smtClean="0"/>
              <a:pPr/>
              <a:t>15</a:t>
            </a:fld>
            <a:endParaRPr lang="en-US" dirty="0"/>
          </a:p>
        </p:txBody>
      </p:sp>
      <p:sp>
        <p:nvSpPr>
          <p:cNvPr id="6" name="Title 5">
            <a:extLst>
              <a:ext uri="{FF2B5EF4-FFF2-40B4-BE49-F238E27FC236}">
                <a16:creationId xmlns:a16="http://schemas.microsoft.com/office/drawing/2014/main" id="{B266F52F-8D9B-564E-A216-9D7A5407F3CE}"/>
              </a:ext>
            </a:extLst>
          </p:cNvPr>
          <p:cNvSpPr>
            <a:spLocks noGrp="1"/>
          </p:cNvSpPr>
          <p:nvPr>
            <p:ph type="title"/>
          </p:nvPr>
        </p:nvSpPr>
        <p:spPr/>
        <p:txBody>
          <a:bodyPr/>
          <a:lstStyle/>
          <a:p>
            <a:r>
              <a:rPr lang="nb-NO" dirty="0"/>
              <a:t>Hva er sanksjoner?</a:t>
            </a:r>
          </a:p>
        </p:txBody>
      </p:sp>
    </p:spTree>
    <p:extLst>
      <p:ext uri="{BB962C8B-B14F-4D97-AF65-F5344CB8AC3E}">
        <p14:creationId xmlns:p14="http://schemas.microsoft.com/office/powerpoint/2010/main" val="60212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99D594-CD72-E242-94DA-7AAA88715FA0}"/>
              </a:ext>
            </a:extLst>
          </p:cNvPr>
          <p:cNvSpPr>
            <a:spLocks noGrp="1"/>
          </p:cNvSpPr>
          <p:nvPr>
            <p:ph sz="quarter" idx="18"/>
          </p:nvPr>
        </p:nvSpPr>
        <p:spPr>
          <a:xfrm>
            <a:off x="515939" y="1183341"/>
            <a:ext cx="11160124" cy="5125384"/>
          </a:xfrm>
        </p:spPr>
        <p:txBody>
          <a:bodyPr/>
          <a:lstStyle/>
          <a:p>
            <a:r>
              <a:rPr lang="nb-NO" dirty="0"/>
              <a:t>Nærmere om norske sanksjoner: </a:t>
            </a:r>
          </a:p>
          <a:p>
            <a:pPr lvl="2"/>
            <a:endParaRPr lang="nb-NO" sz="1600" dirty="0"/>
          </a:p>
          <a:p>
            <a:pPr lvl="2"/>
            <a:r>
              <a:rPr lang="nb-NO" sz="1600" dirty="0"/>
              <a:t>FN: Norge er folkerettslig forpliktet til å gjennomføre sanksjoner vedtatt av FNs sikkerhetsråd. </a:t>
            </a:r>
          </a:p>
          <a:p>
            <a:pPr lvl="2"/>
            <a:endParaRPr lang="nb-NO" sz="1600" dirty="0"/>
          </a:p>
          <a:p>
            <a:pPr lvl="2"/>
            <a:r>
              <a:rPr lang="nb-NO" sz="1600" dirty="0"/>
              <a:t>EU: I tillegg gjennomfører vi en rekke restriktive tiltak vedtatt av EU.</a:t>
            </a:r>
          </a:p>
          <a:p>
            <a:endParaRPr lang="nb-NO" dirty="0"/>
          </a:p>
          <a:p>
            <a:r>
              <a:rPr lang="nb-NO" dirty="0"/>
              <a:t>Hjemmel: </a:t>
            </a:r>
          </a:p>
          <a:p>
            <a:pPr lvl="2"/>
            <a:endParaRPr lang="nb-NO" sz="1600" dirty="0"/>
          </a:p>
          <a:p>
            <a:pPr lvl="2"/>
            <a:r>
              <a:rPr lang="nb-NO" sz="1600" dirty="0"/>
              <a:t>Sanksjonslova</a:t>
            </a:r>
          </a:p>
          <a:p>
            <a:pPr lvl="2"/>
            <a:endParaRPr lang="nb-NO" sz="1600" dirty="0"/>
          </a:p>
          <a:p>
            <a:pPr lvl="2"/>
            <a:r>
              <a:rPr lang="nb-NO" sz="1600" dirty="0"/>
              <a:t>Egne forskrifter for ulike land, eks: Iran, Russland, Nord-Korea, etc., samt tematiske sanksjonsregimer.  </a:t>
            </a:r>
          </a:p>
          <a:p>
            <a:pPr lvl="2"/>
            <a:endParaRPr lang="nb-NO" sz="1600" dirty="0"/>
          </a:p>
          <a:p>
            <a:pPr lvl="2"/>
            <a:r>
              <a:rPr lang="nb-NO" sz="1600" dirty="0"/>
              <a:t>Men store forskjeller</a:t>
            </a:r>
          </a:p>
          <a:p>
            <a:pPr lvl="2"/>
            <a:endParaRPr lang="nb-NO" dirty="0"/>
          </a:p>
        </p:txBody>
      </p:sp>
      <p:sp>
        <p:nvSpPr>
          <p:cNvPr id="4" name="Slide Number Placeholder 3">
            <a:extLst>
              <a:ext uri="{FF2B5EF4-FFF2-40B4-BE49-F238E27FC236}">
                <a16:creationId xmlns:a16="http://schemas.microsoft.com/office/drawing/2014/main" id="{2CEA2DDC-5387-4748-8C32-47348588310B}"/>
              </a:ext>
            </a:extLst>
          </p:cNvPr>
          <p:cNvSpPr>
            <a:spLocks noGrp="1"/>
          </p:cNvSpPr>
          <p:nvPr>
            <p:ph type="sldNum" sz="quarter" idx="12"/>
          </p:nvPr>
        </p:nvSpPr>
        <p:spPr/>
        <p:txBody>
          <a:bodyPr/>
          <a:lstStyle/>
          <a:p>
            <a:fld id="{F9591D4C-BB8F-AE46-BE73-C616F30BBC5B}" type="slidenum">
              <a:rPr lang="en-US" smtClean="0"/>
              <a:pPr/>
              <a:t>16</a:t>
            </a:fld>
            <a:endParaRPr lang="en-US" dirty="0"/>
          </a:p>
        </p:txBody>
      </p:sp>
      <p:sp>
        <p:nvSpPr>
          <p:cNvPr id="6" name="Title 5">
            <a:extLst>
              <a:ext uri="{FF2B5EF4-FFF2-40B4-BE49-F238E27FC236}">
                <a16:creationId xmlns:a16="http://schemas.microsoft.com/office/drawing/2014/main" id="{B266F52F-8D9B-564E-A216-9D7A5407F3CE}"/>
              </a:ext>
            </a:extLst>
          </p:cNvPr>
          <p:cNvSpPr>
            <a:spLocks noGrp="1"/>
          </p:cNvSpPr>
          <p:nvPr>
            <p:ph type="title"/>
          </p:nvPr>
        </p:nvSpPr>
        <p:spPr/>
        <p:txBody>
          <a:bodyPr/>
          <a:lstStyle/>
          <a:p>
            <a:r>
              <a:rPr lang="nb-NO" dirty="0"/>
              <a:t>Hva er sanksjoner?</a:t>
            </a:r>
          </a:p>
        </p:txBody>
      </p:sp>
    </p:spTree>
    <p:extLst>
      <p:ext uri="{BB962C8B-B14F-4D97-AF65-F5344CB8AC3E}">
        <p14:creationId xmlns:p14="http://schemas.microsoft.com/office/powerpoint/2010/main" val="3829831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A2DDC-5387-4748-8C32-47348588310B}"/>
              </a:ext>
            </a:extLst>
          </p:cNvPr>
          <p:cNvSpPr>
            <a:spLocks noGrp="1"/>
          </p:cNvSpPr>
          <p:nvPr>
            <p:ph type="sldNum" sz="quarter" idx="12"/>
          </p:nvPr>
        </p:nvSpPr>
        <p:spPr/>
        <p:txBody>
          <a:bodyPr/>
          <a:lstStyle/>
          <a:p>
            <a:fld id="{F9591D4C-BB8F-AE46-BE73-C616F30BBC5B}" type="slidenum">
              <a:rPr lang="en-US" smtClean="0"/>
              <a:pPr/>
              <a:t>17</a:t>
            </a:fld>
            <a:endParaRPr lang="en-US" dirty="0"/>
          </a:p>
        </p:txBody>
      </p:sp>
      <p:sp>
        <p:nvSpPr>
          <p:cNvPr id="6" name="Title 5">
            <a:extLst>
              <a:ext uri="{FF2B5EF4-FFF2-40B4-BE49-F238E27FC236}">
                <a16:creationId xmlns:a16="http://schemas.microsoft.com/office/drawing/2014/main" id="{B266F52F-8D9B-564E-A216-9D7A5407F3CE}"/>
              </a:ext>
            </a:extLst>
          </p:cNvPr>
          <p:cNvSpPr>
            <a:spLocks noGrp="1"/>
          </p:cNvSpPr>
          <p:nvPr>
            <p:ph type="title"/>
          </p:nvPr>
        </p:nvSpPr>
        <p:spPr/>
        <p:txBody>
          <a:bodyPr/>
          <a:lstStyle/>
          <a:p>
            <a:r>
              <a:rPr lang="nb-NO" dirty="0"/>
              <a:t>Sanksjonskart - Norge</a:t>
            </a:r>
          </a:p>
        </p:txBody>
      </p:sp>
      <p:pic>
        <p:nvPicPr>
          <p:cNvPr id="8" name="Content Placeholder 7">
            <a:extLst>
              <a:ext uri="{FF2B5EF4-FFF2-40B4-BE49-F238E27FC236}">
                <a16:creationId xmlns:a16="http://schemas.microsoft.com/office/drawing/2014/main" id="{9B8CF709-C68D-3933-D4AB-24A982C96037}"/>
              </a:ext>
            </a:extLst>
          </p:cNvPr>
          <p:cNvPicPr>
            <a:picLocks noGrp="1" noChangeAspect="1"/>
          </p:cNvPicPr>
          <p:nvPr>
            <p:ph sz="quarter" idx="18"/>
          </p:nvPr>
        </p:nvPicPr>
        <p:blipFill>
          <a:blip r:embed="rId2"/>
          <a:stretch>
            <a:fillRect/>
          </a:stretch>
        </p:blipFill>
        <p:spPr>
          <a:xfrm>
            <a:off x="2182585" y="1550964"/>
            <a:ext cx="7826830" cy="4425950"/>
          </a:xfrm>
        </p:spPr>
      </p:pic>
    </p:spTree>
    <p:extLst>
      <p:ext uri="{BB962C8B-B14F-4D97-AF65-F5344CB8AC3E}">
        <p14:creationId xmlns:p14="http://schemas.microsoft.com/office/powerpoint/2010/main" val="1943942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99D594-CD72-E242-94DA-7AAA88715FA0}"/>
              </a:ext>
            </a:extLst>
          </p:cNvPr>
          <p:cNvSpPr>
            <a:spLocks noGrp="1"/>
          </p:cNvSpPr>
          <p:nvPr>
            <p:ph sz="quarter" idx="18"/>
          </p:nvPr>
        </p:nvSpPr>
        <p:spPr>
          <a:xfrm>
            <a:off x="515939" y="1183341"/>
            <a:ext cx="11160124" cy="5125384"/>
          </a:xfrm>
        </p:spPr>
        <p:txBody>
          <a:bodyPr/>
          <a:lstStyle/>
          <a:p>
            <a:endParaRPr lang="nb-NO" dirty="0"/>
          </a:p>
          <a:p>
            <a:r>
              <a:rPr lang="nb-NO" dirty="0"/>
              <a:t>Plikt til å etterleve sanksjonene: </a:t>
            </a:r>
          </a:p>
          <a:p>
            <a:pPr lvl="2"/>
            <a:r>
              <a:rPr lang="nb-NO" sz="1600" dirty="0"/>
              <a:t>Brudd på tiltakene er straffbart med en øvre strafferamme på tre år. Også omgåelse er straffbart.</a:t>
            </a:r>
          </a:p>
          <a:p>
            <a:pPr lvl="2"/>
            <a:endParaRPr lang="nb-NO" sz="1600" dirty="0"/>
          </a:p>
          <a:p>
            <a:endParaRPr lang="nb-NO" dirty="0"/>
          </a:p>
          <a:p>
            <a:r>
              <a:rPr lang="nb-NO" dirty="0"/>
              <a:t>Aktsomhet: </a:t>
            </a:r>
          </a:p>
          <a:p>
            <a:pPr lvl="2"/>
            <a:r>
              <a:rPr lang="nb-NO" sz="1600" dirty="0"/>
              <a:t>Må vurderes om virksomhet relatert til sanksjonerte stater er rammet av tiltakene. </a:t>
            </a:r>
          </a:p>
          <a:p>
            <a:pPr lvl="2"/>
            <a:endParaRPr lang="nb-NO" sz="1600" dirty="0"/>
          </a:p>
          <a:p>
            <a:endParaRPr lang="nb-NO" dirty="0"/>
          </a:p>
          <a:p>
            <a:r>
              <a:rPr lang="nb-NO" dirty="0"/>
              <a:t>Screening: </a:t>
            </a:r>
          </a:p>
          <a:p>
            <a:pPr lvl="2"/>
            <a:r>
              <a:rPr lang="nb-NO" sz="1600" dirty="0"/>
              <a:t>Man må ha gode systemer for å screene egen kundemasse og transaksjoner, og stanse betalinger som forsøkes utført til listeførte personer og selskaper.</a:t>
            </a:r>
          </a:p>
          <a:p>
            <a:pPr lvl="2"/>
            <a:endParaRPr lang="nb-NO" sz="1600" dirty="0"/>
          </a:p>
        </p:txBody>
      </p:sp>
      <p:sp>
        <p:nvSpPr>
          <p:cNvPr id="4" name="Slide Number Placeholder 3">
            <a:extLst>
              <a:ext uri="{FF2B5EF4-FFF2-40B4-BE49-F238E27FC236}">
                <a16:creationId xmlns:a16="http://schemas.microsoft.com/office/drawing/2014/main" id="{2CEA2DDC-5387-4748-8C32-47348588310B}"/>
              </a:ext>
            </a:extLst>
          </p:cNvPr>
          <p:cNvSpPr>
            <a:spLocks noGrp="1"/>
          </p:cNvSpPr>
          <p:nvPr>
            <p:ph type="sldNum" sz="quarter" idx="12"/>
          </p:nvPr>
        </p:nvSpPr>
        <p:spPr/>
        <p:txBody>
          <a:bodyPr/>
          <a:lstStyle/>
          <a:p>
            <a:fld id="{F9591D4C-BB8F-AE46-BE73-C616F30BBC5B}" type="slidenum">
              <a:rPr lang="en-US" smtClean="0"/>
              <a:pPr/>
              <a:t>18</a:t>
            </a:fld>
            <a:endParaRPr lang="en-US" dirty="0"/>
          </a:p>
        </p:txBody>
      </p:sp>
      <p:sp>
        <p:nvSpPr>
          <p:cNvPr id="6" name="Title 5">
            <a:extLst>
              <a:ext uri="{FF2B5EF4-FFF2-40B4-BE49-F238E27FC236}">
                <a16:creationId xmlns:a16="http://schemas.microsoft.com/office/drawing/2014/main" id="{B266F52F-8D9B-564E-A216-9D7A5407F3CE}"/>
              </a:ext>
            </a:extLst>
          </p:cNvPr>
          <p:cNvSpPr>
            <a:spLocks noGrp="1"/>
          </p:cNvSpPr>
          <p:nvPr>
            <p:ph type="title"/>
          </p:nvPr>
        </p:nvSpPr>
        <p:spPr/>
        <p:txBody>
          <a:bodyPr/>
          <a:lstStyle/>
          <a:p>
            <a:r>
              <a:rPr lang="nb-NO" dirty="0"/>
              <a:t>Hva betyr sanksjonene for norsk næringsliv?</a:t>
            </a:r>
          </a:p>
        </p:txBody>
      </p:sp>
    </p:spTree>
    <p:extLst>
      <p:ext uri="{BB962C8B-B14F-4D97-AF65-F5344CB8AC3E}">
        <p14:creationId xmlns:p14="http://schemas.microsoft.com/office/powerpoint/2010/main" val="59315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99D594-CD72-E242-94DA-7AAA88715FA0}"/>
              </a:ext>
            </a:extLst>
          </p:cNvPr>
          <p:cNvSpPr>
            <a:spLocks noGrp="1"/>
          </p:cNvSpPr>
          <p:nvPr>
            <p:ph sz="quarter" idx="18"/>
          </p:nvPr>
        </p:nvSpPr>
        <p:spPr>
          <a:xfrm>
            <a:off x="515939" y="1183341"/>
            <a:ext cx="11160124" cy="5125384"/>
          </a:xfrm>
        </p:spPr>
        <p:txBody>
          <a:bodyPr/>
          <a:lstStyle/>
          <a:p>
            <a:endParaRPr lang="nb-NO" dirty="0"/>
          </a:p>
          <a:p>
            <a:pPr marL="457200" indent="-457200">
              <a:buFont typeface="+mj-lt"/>
              <a:buAutoNum type="arabicPeriod"/>
            </a:pPr>
            <a:r>
              <a:rPr lang="nb-NO" dirty="0"/>
              <a:t>Hvilke lands sanksjonsregler er bedriften underlagt?</a:t>
            </a:r>
          </a:p>
          <a:p>
            <a:pPr marL="457200" indent="-457200">
              <a:buFont typeface="+mj-lt"/>
              <a:buAutoNum type="arabicPeriod"/>
            </a:pPr>
            <a:endParaRPr lang="nb-NO" dirty="0"/>
          </a:p>
          <a:p>
            <a:pPr marL="457200" indent="-457200">
              <a:buFont typeface="+mj-lt"/>
              <a:buAutoNum type="arabicPeriod"/>
            </a:pPr>
            <a:endParaRPr lang="nb-NO" dirty="0"/>
          </a:p>
          <a:p>
            <a:pPr marL="457200" indent="-457200">
              <a:buFont typeface="+mj-lt"/>
              <a:buAutoNum type="arabicPeriod"/>
            </a:pPr>
            <a:r>
              <a:rPr lang="nb-NO" dirty="0"/>
              <a:t>Hvem gjør bedriften forretninger med?</a:t>
            </a:r>
          </a:p>
          <a:p>
            <a:pPr marL="457200" indent="-457200">
              <a:buFont typeface="+mj-lt"/>
              <a:buAutoNum type="arabicPeriod"/>
            </a:pPr>
            <a:endParaRPr lang="nb-NO" dirty="0"/>
          </a:p>
          <a:p>
            <a:pPr marL="457200" indent="-457200">
              <a:buFont typeface="+mj-lt"/>
              <a:buAutoNum type="arabicPeriod"/>
            </a:pPr>
            <a:endParaRPr lang="nb-NO" dirty="0"/>
          </a:p>
          <a:p>
            <a:pPr marL="457200" indent="-457200">
              <a:buFont typeface="+mj-lt"/>
              <a:buAutoNum type="arabicPeriod"/>
            </a:pPr>
            <a:r>
              <a:rPr lang="nb-NO" dirty="0"/>
              <a:t>Hvilke tjenester og/eller varer gjelder forretningene?</a:t>
            </a:r>
          </a:p>
          <a:p>
            <a:pPr marL="457200" indent="-457200">
              <a:buFont typeface="+mj-lt"/>
              <a:buAutoNum type="arabicPeriod"/>
            </a:pPr>
            <a:endParaRPr lang="nb-NO" dirty="0"/>
          </a:p>
          <a:p>
            <a:pPr marL="457200" indent="-457200">
              <a:buFont typeface="+mj-lt"/>
              <a:buAutoNum type="arabicPeriod"/>
            </a:pPr>
            <a:endParaRPr lang="nb-NO" dirty="0"/>
          </a:p>
          <a:p>
            <a:pPr marL="457200" indent="-457200">
              <a:buFont typeface="+mj-lt"/>
              <a:buAutoNum type="arabicPeriod"/>
            </a:pPr>
            <a:r>
              <a:rPr lang="nb-NO" dirty="0"/>
              <a:t>Når har man gjort nok undersøkelser?</a:t>
            </a:r>
          </a:p>
        </p:txBody>
      </p:sp>
      <p:sp>
        <p:nvSpPr>
          <p:cNvPr id="4" name="Slide Number Placeholder 3">
            <a:extLst>
              <a:ext uri="{FF2B5EF4-FFF2-40B4-BE49-F238E27FC236}">
                <a16:creationId xmlns:a16="http://schemas.microsoft.com/office/drawing/2014/main" id="{2CEA2DDC-5387-4748-8C32-47348588310B}"/>
              </a:ext>
            </a:extLst>
          </p:cNvPr>
          <p:cNvSpPr>
            <a:spLocks noGrp="1"/>
          </p:cNvSpPr>
          <p:nvPr>
            <p:ph type="sldNum" sz="quarter" idx="12"/>
          </p:nvPr>
        </p:nvSpPr>
        <p:spPr/>
        <p:txBody>
          <a:bodyPr/>
          <a:lstStyle/>
          <a:p>
            <a:fld id="{F9591D4C-BB8F-AE46-BE73-C616F30BBC5B}" type="slidenum">
              <a:rPr lang="en-US" smtClean="0"/>
              <a:pPr/>
              <a:t>19</a:t>
            </a:fld>
            <a:endParaRPr lang="en-US" dirty="0"/>
          </a:p>
        </p:txBody>
      </p:sp>
      <p:sp>
        <p:nvSpPr>
          <p:cNvPr id="6" name="Title 5">
            <a:extLst>
              <a:ext uri="{FF2B5EF4-FFF2-40B4-BE49-F238E27FC236}">
                <a16:creationId xmlns:a16="http://schemas.microsoft.com/office/drawing/2014/main" id="{B266F52F-8D9B-564E-A216-9D7A5407F3CE}"/>
              </a:ext>
            </a:extLst>
          </p:cNvPr>
          <p:cNvSpPr>
            <a:spLocks noGrp="1"/>
          </p:cNvSpPr>
          <p:nvPr>
            <p:ph type="title"/>
          </p:nvPr>
        </p:nvSpPr>
        <p:spPr/>
        <p:txBody>
          <a:bodyPr/>
          <a:lstStyle/>
          <a:p>
            <a:r>
              <a:rPr lang="nb-NO" dirty="0"/>
              <a:t>Sentrale spørsmål for å vurdere sanksjonsrisiko</a:t>
            </a:r>
          </a:p>
        </p:txBody>
      </p:sp>
    </p:spTree>
    <p:extLst>
      <p:ext uri="{BB962C8B-B14F-4D97-AF65-F5344CB8AC3E}">
        <p14:creationId xmlns:p14="http://schemas.microsoft.com/office/powerpoint/2010/main" val="1266276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A2DDC-5387-4748-8C32-47348588310B}"/>
              </a:ext>
            </a:extLst>
          </p:cNvPr>
          <p:cNvSpPr>
            <a:spLocks noGrp="1"/>
          </p:cNvSpPr>
          <p:nvPr>
            <p:ph type="sldNum" sz="quarter" idx="12"/>
          </p:nvPr>
        </p:nvSpPr>
        <p:spPr/>
        <p:txBody>
          <a:bodyPr/>
          <a:lstStyle/>
          <a:p>
            <a:fld id="{F9591D4C-BB8F-AE46-BE73-C616F30BBC5B}" type="slidenum">
              <a:rPr lang="en-US" smtClean="0"/>
              <a:pPr/>
              <a:t>2</a:t>
            </a:fld>
            <a:endParaRPr lang="en-US" dirty="0"/>
          </a:p>
        </p:txBody>
      </p:sp>
      <p:pic>
        <p:nvPicPr>
          <p:cNvPr id="11" name="Picture 10">
            <a:extLst>
              <a:ext uri="{FF2B5EF4-FFF2-40B4-BE49-F238E27FC236}">
                <a16:creationId xmlns:a16="http://schemas.microsoft.com/office/drawing/2014/main" id="{CA812EA6-F5C8-9B86-CD3A-4A8D4735B95C}"/>
              </a:ext>
            </a:extLst>
          </p:cNvPr>
          <p:cNvPicPr>
            <a:picLocks noChangeAspect="1"/>
          </p:cNvPicPr>
          <p:nvPr/>
        </p:nvPicPr>
        <p:blipFill>
          <a:blip r:embed="rId2"/>
          <a:stretch>
            <a:fillRect/>
          </a:stretch>
        </p:blipFill>
        <p:spPr>
          <a:xfrm>
            <a:off x="291723" y="1550355"/>
            <a:ext cx="2462440" cy="3516659"/>
          </a:xfrm>
          <a:prstGeom prst="rect">
            <a:avLst/>
          </a:prstGeom>
        </p:spPr>
      </p:pic>
      <p:pic>
        <p:nvPicPr>
          <p:cNvPr id="14" name="Picture 13">
            <a:extLst>
              <a:ext uri="{FF2B5EF4-FFF2-40B4-BE49-F238E27FC236}">
                <a16:creationId xmlns:a16="http://schemas.microsoft.com/office/drawing/2014/main" id="{B1EB430F-483C-8851-FEB6-40F0EBD1FB8B}"/>
              </a:ext>
            </a:extLst>
          </p:cNvPr>
          <p:cNvPicPr>
            <a:picLocks noChangeAspect="1"/>
          </p:cNvPicPr>
          <p:nvPr/>
        </p:nvPicPr>
        <p:blipFill>
          <a:blip r:embed="rId3"/>
          <a:stretch>
            <a:fillRect/>
          </a:stretch>
        </p:blipFill>
        <p:spPr>
          <a:xfrm>
            <a:off x="3067544" y="1550356"/>
            <a:ext cx="2944813" cy="3516659"/>
          </a:xfrm>
          <a:prstGeom prst="rect">
            <a:avLst/>
          </a:prstGeom>
        </p:spPr>
      </p:pic>
      <p:pic>
        <p:nvPicPr>
          <p:cNvPr id="16" name="Picture 15">
            <a:extLst>
              <a:ext uri="{FF2B5EF4-FFF2-40B4-BE49-F238E27FC236}">
                <a16:creationId xmlns:a16="http://schemas.microsoft.com/office/drawing/2014/main" id="{CE304A51-B2E0-9CE8-532E-C60F50FA7ACE}"/>
              </a:ext>
            </a:extLst>
          </p:cNvPr>
          <p:cNvPicPr>
            <a:picLocks noChangeAspect="1"/>
          </p:cNvPicPr>
          <p:nvPr/>
        </p:nvPicPr>
        <p:blipFill>
          <a:blip r:embed="rId4"/>
          <a:stretch>
            <a:fillRect/>
          </a:stretch>
        </p:blipFill>
        <p:spPr>
          <a:xfrm>
            <a:off x="6261004" y="1550356"/>
            <a:ext cx="2431881" cy="3438059"/>
          </a:xfrm>
          <a:prstGeom prst="rect">
            <a:avLst/>
          </a:prstGeom>
        </p:spPr>
      </p:pic>
      <p:pic>
        <p:nvPicPr>
          <p:cNvPr id="3" name="Picture 2">
            <a:extLst>
              <a:ext uri="{FF2B5EF4-FFF2-40B4-BE49-F238E27FC236}">
                <a16:creationId xmlns:a16="http://schemas.microsoft.com/office/drawing/2014/main" id="{19E27496-301E-124D-109B-D54114B8F9BC}"/>
              </a:ext>
            </a:extLst>
          </p:cNvPr>
          <p:cNvPicPr>
            <a:picLocks noChangeAspect="1"/>
          </p:cNvPicPr>
          <p:nvPr/>
        </p:nvPicPr>
        <p:blipFill>
          <a:blip r:embed="rId5"/>
          <a:stretch>
            <a:fillRect/>
          </a:stretch>
        </p:blipFill>
        <p:spPr>
          <a:xfrm>
            <a:off x="9003006" y="1550356"/>
            <a:ext cx="2639023" cy="3516658"/>
          </a:xfrm>
          <a:prstGeom prst="rect">
            <a:avLst/>
          </a:prstGeom>
        </p:spPr>
      </p:pic>
      <p:sp>
        <p:nvSpPr>
          <p:cNvPr id="2" name="Title 5">
            <a:extLst>
              <a:ext uri="{FF2B5EF4-FFF2-40B4-BE49-F238E27FC236}">
                <a16:creationId xmlns:a16="http://schemas.microsoft.com/office/drawing/2014/main" id="{079BEF2D-069A-BFEB-008B-595942FEDDEF}"/>
              </a:ext>
            </a:extLst>
          </p:cNvPr>
          <p:cNvSpPr>
            <a:spLocks noGrp="1"/>
          </p:cNvSpPr>
          <p:nvPr>
            <p:ph type="title"/>
          </p:nvPr>
        </p:nvSpPr>
        <p:spPr>
          <a:xfrm>
            <a:off x="515939" y="368300"/>
            <a:ext cx="11160124" cy="577153"/>
          </a:xfrm>
        </p:spPr>
        <p:txBody>
          <a:bodyPr/>
          <a:lstStyle/>
          <a:p>
            <a:r>
              <a:rPr lang="nb-NO" dirty="0"/>
              <a:t>Risikobilder</a:t>
            </a:r>
            <a:endParaRPr lang="en-US" dirty="0"/>
          </a:p>
        </p:txBody>
      </p:sp>
    </p:spTree>
    <p:extLst>
      <p:ext uri="{BB962C8B-B14F-4D97-AF65-F5344CB8AC3E}">
        <p14:creationId xmlns:p14="http://schemas.microsoft.com/office/powerpoint/2010/main" val="1150921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F1352C-BD81-4C52-B271-DBA8E193991D}"/>
              </a:ext>
            </a:extLst>
          </p:cNvPr>
          <p:cNvSpPr>
            <a:spLocks noGrp="1"/>
          </p:cNvSpPr>
          <p:nvPr>
            <p:ph type="sldNum" sz="quarter" idx="12"/>
          </p:nvPr>
        </p:nvSpPr>
        <p:spPr/>
        <p:txBody>
          <a:bodyPr/>
          <a:lstStyle/>
          <a:p>
            <a:fld id="{F9591D4C-BB8F-AE46-BE73-C616F30BBC5B}" type="slidenum">
              <a:rPr lang="en-US" smtClean="0"/>
              <a:pPr/>
              <a:t>20</a:t>
            </a:fld>
            <a:endParaRPr lang="en-US" dirty="0"/>
          </a:p>
        </p:txBody>
      </p:sp>
      <p:sp>
        <p:nvSpPr>
          <p:cNvPr id="6" name="Title 5">
            <a:extLst>
              <a:ext uri="{FF2B5EF4-FFF2-40B4-BE49-F238E27FC236}">
                <a16:creationId xmlns:a16="http://schemas.microsoft.com/office/drawing/2014/main" id="{1F41EC42-3C8E-4589-BA1C-98AD7FAD7D1C}"/>
              </a:ext>
            </a:extLst>
          </p:cNvPr>
          <p:cNvSpPr>
            <a:spLocks noGrp="1"/>
          </p:cNvSpPr>
          <p:nvPr>
            <p:ph type="title"/>
          </p:nvPr>
        </p:nvSpPr>
        <p:spPr/>
        <p:txBody>
          <a:bodyPr/>
          <a:lstStyle/>
          <a:p>
            <a:r>
              <a:rPr lang="nb-NO" dirty="0"/>
              <a:t>	Sanksjonert part?</a:t>
            </a:r>
            <a:endParaRPr lang="en-US" dirty="0"/>
          </a:p>
        </p:txBody>
      </p:sp>
      <p:pic>
        <p:nvPicPr>
          <p:cNvPr id="3" name="Picture 2">
            <a:extLst>
              <a:ext uri="{FF2B5EF4-FFF2-40B4-BE49-F238E27FC236}">
                <a16:creationId xmlns:a16="http://schemas.microsoft.com/office/drawing/2014/main" id="{CF932799-6797-4220-9720-82B0148AF30B}"/>
              </a:ext>
            </a:extLst>
          </p:cNvPr>
          <p:cNvPicPr>
            <a:picLocks noChangeAspect="1"/>
          </p:cNvPicPr>
          <p:nvPr/>
        </p:nvPicPr>
        <p:blipFill>
          <a:blip r:embed="rId2"/>
          <a:stretch>
            <a:fillRect/>
          </a:stretch>
        </p:blipFill>
        <p:spPr>
          <a:xfrm>
            <a:off x="2888787" y="1800826"/>
            <a:ext cx="5826949" cy="3892743"/>
          </a:xfrm>
          <a:prstGeom prst="rect">
            <a:avLst/>
          </a:prstGeom>
        </p:spPr>
      </p:pic>
    </p:spTree>
    <p:extLst>
      <p:ext uri="{BB962C8B-B14F-4D97-AF65-F5344CB8AC3E}">
        <p14:creationId xmlns:p14="http://schemas.microsoft.com/office/powerpoint/2010/main" val="3357431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AABC7-0E0C-4F8A-7CA3-6CA9E9C92ED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E29C9C-065A-0BDB-7E56-EA5DC753E7A1}"/>
              </a:ext>
            </a:extLst>
          </p:cNvPr>
          <p:cNvSpPr>
            <a:spLocks noGrp="1"/>
          </p:cNvSpPr>
          <p:nvPr>
            <p:ph sz="quarter" idx="18"/>
          </p:nvPr>
        </p:nvSpPr>
        <p:spPr>
          <a:xfrm>
            <a:off x="515939" y="1223319"/>
            <a:ext cx="7034039" cy="5085406"/>
          </a:xfrm>
        </p:spPr>
        <p:txBody>
          <a:bodyPr/>
          <a:lstStyle/>
          <a:p>
            <a:endParaRPr lang="nn-NO" sz="1800" dirty="0"/>
          </a:p>
          <a:p>
            <a:r>
              <a:rPr lang="nn-NO" sz="1800" dirty="0"/>
              <a:t>Internasjonale kriminelle nettverk og ny teknologi.</a:t>
            </a:r>
          </a:p>
          <a:p>
            <a:endParaRPr lang="nn-NO" sz="1800" dirty="0"/>
          </a:p>
          <a:p>
            <a:r>
              <a:rPr lang="nn-NO" sz="1800" dirty="0"/>
              <a:t>Profesjonelle tilretteleggere.</a:t>
            </a:r>
          </a:p>
          <a:p>
            <a:endParaRPr lang="nn-NO" sz="1800" dirty="0"/>
          </a:p>
          <a:p>
            <a:r>
              <a:rPr lang="nn-NO" sz="1800" dirty="0"/>
              <a:t>Internasjonale statlige aktører.</a:t>
            </a:r>
          </a:p>
          <a:p>
            <a:endParaRPr lang="nn-NO" sz="1800" dirty="0"/>
          </a:p>
          <a:p>
            <a:r>
              <a:rPr lang="nn-NO" sz="1800" dirty="0"/>
              <a:t>Sanksjonsomgåelse.</a:t>
            </a:r>
          </a:p>
          <a:p>
            <a:endParaRPr lang="nn-NO" sz="1800" dirty="0"/>
          </a:p>
          <a:p>
            <a:r>
              <a:rPr lang="nn-NO" sz="1800" dirty="0"/>
              <a:t>Terrorfinansiering. </a:t>
            </a:r>
          </a:p>
          <a:p>
            <a:endParaRPr lang="en-US" sz="1800" dirty="0"/>
          </a:p>
          <a:p>
            <a:r>
              <a:rPr lang="nb-NO" sz="1800" dirty="0"/>
              <a:t>Arbeidslivskriminalitet og utnyttelse av sårbare arbeidstakere. </a:t>
            </a:r>
          </a:p>
          <a:p>
            <a:endParaRPr lang="en-US" dirty="0"/>
          </a:p>
        </p:txBody>
      </p:sp>
      <p:sp>
        <p:nvSpPr>
          <p:cNvPr id="4" name="Slide Number Placeholder 3">
            <a:extLst>
              <a:ext uri="{FF2B5EF4-FFF2-40B4-BE49-F238E27FC236}">
                <a16:creationId xmlns:a16="http://schemas.microsoft.com/office/drawing/2014/main" id="{895C9F38-E00D-F0D6-F118-699014C93A59}"/>
              </a:ext>
            </a:extLst>
          </p:cNvPr>
          <p:cNvSpPr>
            <a:spLocks noGrp="1"/>
          </p:cNvSpPr>
          <p:nvPr>
            <p:ph type="sldNum" sz="quarter" idx="12"/>
          </p:nvPr>
        </p:nvSpPr>
        <p:spPr/>
        <p:txBody>
          <a:bodyPr/>
          <a:lstStyle/>
          <a:p>
            <a:fld id="{F9591D4C-BB8F-AE46-BE73-C616F30BBC5B}" type="slidenum">
              <a:rPr lang="en-US" smtClean="0"/>
              <a:pPr/>
              <a:t>21</a:t>
            </a:fld>
            <a:endParaRPr lang="en-US" dirty="0"/>
          </a:p>
        </p:txBody>
      </p:sp>
      <p:sp>
        <p:nvSpPr>
          <p:cNvPr id="6" name="Title 5">
            <a:extLst>
              <a:ext uri="{FF2B5EF4-FFF2-40B4-BE49-F238E27FC236}">
                <a16:creationId xmlns:a16="http://schemas.microsoft.com/office/drawing/2014/main" id="{F5814659-2446-143C-5989-5149F89448AA}"/>
              </a:ext>
            </a:extLst>
          </p:cNvPr>
          <p:cNvSpPr>
            <a:spLocks noGrp="1"/>
          </p:cNvSpPr>
          <p:nvPr>
            <p:ph type="title"/>
          </p:nvPr>
        </p:nvSpPr>
        <p:spPr/>
        <p:txBody>
          <a:bodyPr/>
          <a:lstStyle/>
          <a:p>
            <a:r>
              <a:rPr lang="nb-NO" dirty="0"/>
              <a:t>Økokrims trusselvurdering</a:t>
            </a:r>
            <a:endParaRPr lang="en-US" dirty="0"/>
          </a:p>
        </p:txBody>
      </p:sp>
      <p:pic>
        <p:nvPicPr>
          <p:cNvPr id="7" name="Picture 6">
            <a:extLst>
              <a:ext uri="{FF2B5EF4-FFF2-40B4-BE49-F238E27FC236}">
                <a16:creationId xmlns:a16="http://schemas.microsoft.com/office/drawing/2014/main" id="{25AFD5BE-F964-8ED3-CDA7-4F4E77F26B50}"/>
              </a:ext>
            </a:extLst>
          </p:cNvPr>
          <p:cNvPicPr>
            <a:picLocks noChangeAspect="1"/>
          </p:cNvPicPr>
          <p:nvPr/>
        </p:nvPicPr>
        <p:blipFill>
          <a:blip r:embed="rId2"/>
          <a:stretch>
            <a:fillRect/>
          </a:stretch>
        </p:blipFill>
        <p:spPr>
          <a:xfrm>
            <a:off x="7989982" y="1223319"/>
            <a:ext cx="3563585" cy="5089226"/>
          </a:xfrm>
          <a:prstGeom prst="rect">
            <a:avLst/>
          </a:prstGeom>
        </p:spPr>
      </p:pic>
    </p:spTree>
    <p:extLst>
      <p:ext uri="{BB962C8B-B14F-4D97-AF65-F5344CB8AC3E}">
        <p14:creationId xmlns:p14="http://schemas.microsoft.com/office/powerpoint/2010/main" val="4044630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EA2DDC-5387-4748-8C32-47348588310B}"/>
              </a:ext>
            </a:extLst>
          </p:cNvPr>
          <p:cNvSpPr>
            <a:spLocks noGrp="1"/>
          </p:cNvSpPr>
          <p:nvPr>
            <p:ph type="sldNum" sz="quarter" idx="12"/>
          </p:nvPr>
        </p:nvSpPr>
        <p:spPr/>
        <p:txBody>
          <a:bodyPr/>
          <a:lstStyle/>
          <a:p>
            <a:fld id="{F9591D4C-BB8F-AE46-BE73-C616F30BBC5B}" type="slidenum">
              <a:rPr lang="en-US" smtClean="0"/>
              <a:pPr/>
              <a:t>22</a:t>
            </a:fld>
            <a:endParaRPr lang="en-US" dirty="0"/>
          </a:p>
        </p:txBody>
      </p:sp>
      <p:sp>
        <p:nvSpPr>
          <p:cNvPr id="6" name="Title 5">
            <a:extLst>
              <a:ext uri="{FF2B5EF4-FFF2-40B4-BE49-F238E27FC236}">
                <a16:creationId xmlns:a16="http://schemas.microsoft.com/office/drawing/2014/main" id="{B266F52F-8D9B-564E-A216-9D7A5407F3CE}"/>
              </a:ext>
            </a:extLst>
          </p:cNvPr>
          <p:cNvSpPr>
            <a:spLocks noGrp="1"/>
          </p:cNvSpPr>
          <p:nvPr>
            <p:ph type="title"/>
          </p:nvPr>
        </p:nvSpPr>
        <p:spPr/>
        <p:txBody>
          <a:bodyPr/>
          <a:lstStyle/>
          <a:p>
            <a:r>
              <a:rPr lang="nb-NO" dirty="0"/>
              <a:t>Omgåelse</a:t>
            </a:r>
          </a:p>
        </p:txBody>
      </p:sp>
      <p:pic>
        <p:nvPicPr>
          <p:cNvPr id="9" name="Content Placeholder 8">
            <a:extLst>
              <a:ext uri="{FF2B5EF4-FFF2-40B4-BE49-F238E27FC236}">
                <a16:creationId xmlns:a16="http://schemas.microsoft.com/office/drawing/2014/main" id="{9343A494-7025-61B6-3ACA-CD25C9F6AC76}"/>
              </a:ext>
            </a:extLst>
          </p:cNvPr>
          <p:cNvPicPr>
            <a:picLocks noGrp="1" noChangeAspect="1"/>
          </p:cNvPicPr>
          <p:nvPr>
            <p:ph sz="quarter" idx="18"/>
          </p:nvPr>
        </p:nvPicPr>
        <p:blipFill>
          <a:blip r:embed="rId2"/>
          <a:stretch>
            <a:fillRect/>
          </a:stretch>
        </p:blipFill>
        <p:spPr>
          <a:xfrm>
            <a:off x="515939" y="2124834"/>
            <a:ext cx="5827930" cy="3278211"/>
          </a:xfrm>
        </p:spPr>
      </p:pic>
      <p:pic>
        <p:nvPicPr>
          <p:cNvPr id="3" name="Picture 2">
            <a:extLst>
              <a:ext uri="{FF2B5EF4-FFF2-40B4-BE49-F238E27FC236}">
                <a16:creationId xmlns:a16="http://schemas.microsoft.com/office/drawing/2014/main" id="{0ACE8865-D8FD-87FD-426D-76C03B6D89DC}"/>
              </a:ext>
            </a:extLst>
          </p:cNvPr>
          <p:cNvPicPr>
            <a:picLocks noChangeAspect="1"/>
          </p:cNvPicPr>
          <p:nvPr/>
        </p:nvPicPr>
        <p:blipFill>
          <a:blip r:embed="rId3"/>
          <a:stretch>
            <a:fillRect/>
          </a:stretch>
        </p:blipFill>
        <p:spPr>
          <a:xfrm>
            <a:off x="6867341" y="2235176"/>
            <a:ext cx="4465820" cy="2971800"/>
          </a:xfrm>
          <a:prstGeom prst="rect">
            <a:avLst/>
          </a:prstGeom>
        </p:spPr>
      </p:pic>
    </p:spTree>
    <p:extLst>
      <p:ext uri="{BB962C8B-B14F-4D97-AF65-F5344CB8AC3E}">
        <p14:creationId xmlns:p14="http://schemas.microsoft.com/office/powerpoint/2010/main" val="196452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7253D-C289-34B2-CC61-320A82E8084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A62085-6871-D351-B4EF-705F0BF0CD34}"/>
              </a:ext>
            </a:extLst>
          </p:cNvPr>
          <p:cNvSpPr>
            <a:spLocks noGrp="1"/>
          </p:cNvSpPr>
          <p:nvPr>
            <p:ph type="sldNum" sz="quarter" idx="12"/>
          </p:nvPr>
        </p:nvSpPr>
        <p:spPr/>
        <p:txBody>
          <a:bodyPr/>
          <a:lstStyle/>
          <a:p>
            <a:fld id="{F9591D4C-BB8F-AE46-BE73-C616F30BBC5B}" type="slidenum">
              <a:rPr lang="en-US" smtClean="0"/>
              <a:pPr/>
              <a:t>23</a:t>
            </a:fld>
            <a:endParaRPr lang="en-US" dirty="0"/>
          </a:p>
        </p:txBody>
      </p:sp>
      <p:sp>
        <p:nvSpPr>
          <p:cNvPr id="6" name="Title 5">
            <a:extLst>
              <a:ext uri="{FF2B5EF4-FFF2-40B4-BE49-F238E27FC236}">
                <a16:creationId xmlns:a16="http://schemas.microsoft.com/office/drawing/2014/main" id="{39246C85-C888-B603-B381-6F082D04B3E2}"/>
              </a:ext>
            </a:extLst>
          </p:cNvPr>
          <p:cNvSpPr>
            <a:spLocks noGrp="1"/>
          </p:cNvSpPr>
          <p:nvPr>
            <p:ph type="title"/>
          </p:nvPr>
        </p:nvSpPr>
        <p:spPr/>
        <p:txBody>
          <a:bodyPr/>
          <a:lstStyle/>
          <a:p>
            <a:endParaRPr lang="nb-NO" dirty="0"/>
          </a:p>
        </p:txBody>
      </p:sp>
      <p:pic>
        <p:nvPicPr>
          <p:cNvPr id="8" name="Content Placeholder 7">
            <a:extLst>
              <a:ext uri="{FF2B5EF4-FFF2-40B4-BE49-F238E27FC236}">
                <a16:creationId xmlns:a16="http://schemas.microsoft.com/office/drawing/2014/main" id="{CFF8FE8C-F046-84DC-045C-1621CD5D133E}"/>
              </a:ext>
            </a:extLst>
          </p:cNvPr>
          <p:cNvPicPr>
            <a:picLocks noGrp="1" noChangeAspect="1"/>
          </p:cNvPicPr>
          <p:nvPr>
            <p:ph sz="quarter" idx="18"/>
          </p:nvPr>
        </p:nvPicPr>
        <p:blipFill>
          <a:blip r:embed="rId2"/>
          <a:stretch>
            <a:fillRect/>
          </a:stretch>
        </p:blipFill>
        <p:spPr>
          <a:xfrm>
            <a:off x="6901132" y="945453"/>
            <a:ext cx="4395369" cy="5499032"/>
          </a:xfrm>
        </p:spPr>
      </p:pic>
      <p:pic>
        <p:nvPicPr>
          <p:cNvPr id="11" name="Picture 10">
            <a:extLst>
              <a:ext uri="{FF2B5EF4-FFF2-40B4-BE49-F238E27FC236}">
                <a16:creationId xmlns:a16="http://schemas.microsoft.com/office/drawing/2014/main" id="{84FE93D6-4853-F387-B0E7-C3021A3C6132}"/>
              </a:ext>
            </a:extLst>
          </p:cNvPr>
          <p:cNvPicPr>
            <a:picLocks noChangeAspect="1"/>
          </p:cNvPicPr>
          <p:nvPr/>
        </p:nvPicPr>
        <p:blipFill>
          <a:blip r:embed="rId3"/>
          <a:stretch>
            <a:fillRect/>
          </a:stretch>
        </p:blipFill>
        <p:spPr>
          <a:xfrm>
            <a:off x="771170" y="1859854"/>
            <a:ext cx="5324830" cy="4178638"/>
          </a:xfrm>
          <a:prstGeom prst="rect">
            <a:avLst/>
          </a:prstGeom>
        </p:spPr>
      </p:pic>
    </p:spTree>
    <p:extLst>
      <p:ext uri="{BB962C8B-B14F-4D97-AF65-F5344CB8AC3E}">
        <p14:creationId xmlns:p14="http://schemas.microsoft.com/office/powerpoint/2010/main" val="2037312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99D594-CD72-E242-94DA-7AAA88715FA0}"/>
              </a:ext>
            </a:extLst>
          </p:cNvPr>
          <p:cNvSpPr>
            <a:spLocks noGrp="1"/>
          </p:cNvSpPr>
          <p:nvPr>
            <p:ph sz="quarter" idx="18"/>
          </p:nvPr>
        </p:nvSpPr>
        <p:spPr>
          <a:xfrm>
            <a:off x="515939" y="1183341"/>
            <a:ext cx="11160124" cy="5125384"/>
          </a:xfrm>
        </p:spPr>
        <p:txBody>
          <a:bodyPr/>
          <a:lstStyle/>
          <a:p>
            <a:r>
              <a:rPr lang="nb-NO" b="1" dirty="0"/>
              <a:t>Kartlegging: </a:t>
            </a:r>
          </a:p>
          <a:p>
            <a:pPr lvl="2"/>
            <a:r>
              <a:rPr lang="nb-NO" sz="1600" dirty="0"/>
              <a:t>Identifiser og få oversikt over hvilke aktiviteter som relaterer til sanksjonerte land og/eller sanksjonerte motparter. </a:t>
            </a:r>
          </a:p>
          <a:p>
            <a:r>
              <a:rPr lang="nb-NO" b="1" dirty="0"/>
              <a:t>Jurisdiksjon: </a:t>
            </a:r>
          </a:p>
          <a:p>
            <a:pPr lvl="2"/>
            <a:r>
              <a:rPr lang="nb-NO" sz="1600" dirty="0"/>
              <a:t>Vurder hvilke jurisdiksjoner man er eksponert og hvilke sanksjonsregimer man må være særlig på vakt for. </a:t>
            </a:r>
          </a:p>
          <a:p>
            <a:r>
              <a:rPr lang="nb-NO" b="1" dirty="0" err="1"/>
              <a:t>KYC</a:t>
            </a:r>
            <a:r>
              <a:rPr lang="nb-NO" b="1" dirty="0"/>
              <a:t>:</a:t>
            </a:r>
            <a:r>
              <a:rPr lang="nb-NO" dirty="0"/>
              <a:t> </a:t>
            </a:r>
          </a:p>
          <a:p>
            <a:pPr lvl="2"/>
            <a:r>
              <a:rPr lang="nb-NO" sz="1600" dirty="0"/>
              <a:t>Kontroller at man har </a:t>
            </a:r>
            <a:r>
              <a:rPr lang="nb-NO" sz="1600" dirty="0" err="1"/>
              <a:t>KYC</a:t>
            </a:r>
            <a:r>
              <a:rPr lang="nb-NO" sz="1600" dirty="0"/>
              <a:t>/screening rutiner på plass som tar høyde for de stadig nye listeføringene. </a:t>
            </a:r>
          </a:p>
          <a:p>
            <a:r>
              <a:rPr lang="nb-NO" b="1" dirty="0"/>
              <a:t>Kontrakter: </a:t>
            </a:r>
          </a:p>
          <a:p>
            <a:pPr lvl="2"/>
            <a:r>
              <a:rPr lang="nb-NO" sz="1600" dirty="0"/>
              <a:t>Undersøk hvilke sanksjonsklausuler som gjelder i relevante kontrakter, evt. hvilke bestemmelser som vil gjelde dersom kontraktsforholdet blir berørt av de nye sanksjonene. </a:t>
            </a:r>
          </a:p>
          <a:p>
            <a:r>
              <a:rPr lang="nb-NO" b="1" dirty="0"/>
              <a:t>Bank/forsikring: </a:t>
            </a:r>
          </a:p>
          <a:p>
            <a:pPr lvl="2"/>
            <a:r>
              <a:rPr lang="nb-NO" sz="1600" dirty="0"/>
              <a:t>Vurder hvordan støttespillere som banker og assurandører vil reagere på de nye sanksjonene. </a:t>
            </a:r>
          </a:p>
          <a:p>
            <a:r>
              <a:rPr lang="nb-NO" b="1" dirty="0"/>
              <a:t>Alternative leverandører: </a:t>
            </a:r>
          </a:p>
          <a:p>
            <a:pPr lvl="2"/>
            <a:r>
              <a:rPr lang="nb-NO" sz="1600" dirty="0"/>
              <a:t>Vurder om det finnes andre leverandører eller parter man kan benytte seg av, for det tilfellet at sanksjonene ikke gjør det mulig å levere under eksisterende kontraktsforhold. </a:t>
            </a:r>
          </a:p>
          <a:p>
            <a:endParaRPr lang="nb-NO" dirty="0"/>
          </a:p>
        </p:txBody>
      </p:sp>
      <p:sp>
        <p:nvSpPr>
          <p:cNvPr id="4" name="Slide Number Placeholder 3">
            <a:extLst>
              <a:ext uri="{FF2B5EF4-FFF2-40B4-BE49-F238E27FC236}">
                <a16:creationId xmlns:a16="http://schemas.microsoft.com/office/drawing/2014/main" id="{2CEA2DDC-5387-4748-8C32-47348588310B}"/>
              </a:ext>
            </a:extLst>
          </p:cNvPr>
          <p:cNvSpPr>
            <a:spLocks noGrp="1"/>
          </p:cNvSpPr>
          <p:nvPr>
            <p:ph type="sldNum" sz="quarter" idx="12"/>
          </p:nvPr>
        </p:nvSpPr>
        <p:spPr/>
        <p:txBody>
          <a:bodyPr/>
          <a:lstStyle/>
          <a:p>
            <a:fld id="{F9591D4C-BB8F-AE46-BE73-C616F30BBC5B}" type="slidenum">
              <a:rPr lang="en-US" smtClean="0"/>
              <a:pPr/>
              <a:t>24</a:t>
            </a:fld>
            <a:endParaRPr lang="en-US" dirty="0"/>
          </a:p>
        </p:txBody>
      </p:sp>
      <p:sp>
        <p:nvSpPr>
          <p:cNvPr id="6" name="Title 5">
            <a:extLst>
              <a:ext uri="{FF2B5EF4-FFF2-40B4-BE49-F238E27FC236}">
                <a16:creationId xmlns:a16="http://schemas.microsoft.com/office/drawing/2014/main" id="{B266F52F-8D9B-564E-A216-9D7A5407F3CE}"/>
              </a:ext>
            </a:extLst>
          </p:cNvPr>
          <p:cNvSpPr>
            <a:spLocks noGrp="1"/>
          </p:cNvSpPr>
          <p:nvPr>
            <p:ph type="title"/>
          </p:nvPr>
        </p:nvSpPr>
        <p:spPr/>
        <p:txBody>
          <a:bodyPr/>
          <a:lstStyle/>
          <a:p>
            <a:r>
              <a:rPr lang="nb-NO" dirty="0"/>
              <a:t>Hvordan håndtere stadig endrede sanksjoner</a:t>
            </a:r>
          </a:p>
        </p:txBody>
      </p:sp>
    </p:spTree>
    <p:extLst>
      <p:ext uri="{BB962C8B-B14F-4D97-AF65-F5344CB8AC3E}">
        <p14:creationId xmlns:p14="http://schemas.microsoft.com/office/powerpoint/2010/main" val="3932152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714932F-3420-4D7D-AEEE-DFC5DAA43F7F}"/>
              </a:ext>
            </a:extLst>
          </p:cNvPr>
          <p:cNvPicPr>
            <a:picLocks noGrp="1" noChangeAspect="1"/>
          </p:cNvPicPr>
          <p:nvPr>
            <p:ph sz="quarter" idx="18"/>
          </p:nvPr>
        </p:nvPicPr>
        <p:blipFill>
          <a:blip r:embed="rId2"/>
          <a:stretch>
            <a:fillRect/>
          </a:stretch>
        </p:blipFill>
        <p:spPr>
          <a:xfrm>
            <a:off x="6226236" y="1207188"/>
            <a:ext cx="4434377" cy="3002471"/>
          </a:xfrm>
        </p:spPr>
      </p:pic>
      <p:sp>
        <p:nvSpPr>
          <p:cNvPr id="4" name="Slide Number Placeholder 3">
            <a:extLst>
              <a:ext uri="{FF2B5EF4-FFF2-40B4-BE49-F238E27FC236}">
                <a16:creationId xmlns:a16="http://schemas.microsoft.com/office/drawing/2014/main" id="{2CEA2DDC-5387-4748-8C32-47348588310B}"/>
              </a:ext>
            </a:extLst>
          </p:cNvPr>
          <p:cNvSpPr>
            <a:spLocks noGrp="1"/>
          </p:cNvSpPr>
          <p:nvPr>
            <p:ph type="sldNum" sz="quarter" idx="12"/>
          </p:nvPr>
        </p:nvSpPr>
        <p:spPr/>
        <p:txBody>
          <a:bodyPr/>
          <a:lstStyle/>
          <a:p>
            <a:fld id="{F9591D4C-BB8F-AE46-BE73-C616F30BBC5B}" type="slidenum">
              <a:rPr lang="en-US" smtClean="0"/>
              <a:pPr/>
              <a:t>25</a:t>
            </a:fld>
            <a:endParaRPr lang="en-US" dirty="0"/>
          </a:p>
        </p:txBody>
      </p:sp>
      <p:sp>
        <p:nvSpPr>
          <p:cNvPr id="6" name="Title 5">
            <a:extLst>
              <a:ext uri="{FF2B5EF4-FFF2-40B4-BE49-F238E27FC236}">
                <a16:creationId xmlns:a16="http://schemas.microsoft.com/office/drawing/2014/main" id="{B266F52F-8D9B-564E-A216-9D7A5407F3CE}"/>
              </a:ext>
            </a:extLst>
          </p:cNvPr>
          <p:cNvSpPr>
            <a:spLocks noGrp="1"/>
          </p:cNvSpPr>
          <p:nvPr>
            <p:ph type="title"/>
          </p:nvPr>
        </p:nvSpPr>
        <p:spPr/>
        <p:txBody>
          <a:bodyPr/>
          <a:lstStyle/>
          <a:p>
            <a:endParaRPr lang="nb-NO" dirty="0"/>
          </a:p>
        </p:txBody>
      </p:sp>
      <p:pic>
        <p:nvPicPr>
          <p:cNvPr id="10" name="Picture 9">
            <a:extLst>
              <a:ext uri="{FF2B5EF4-FFF2-40B4-BE49-F238E27FC236}">
                <a16:creationId xmlns:a16="http://schemas.microsoft.com/office/drawing/2014/main" id="{0A372AB0-CB96-47E4-995D-1A4899AD80A6}"/>
              </a:ext>
            </a:extLst>
          </p:cNvPr>
          <p:cNvPicPr>
            <a:picLocks noChangeAspect="1"/>
          </p:cNvPicPr>
          <p:nvPr/>
        </p:nvPicPr>
        <p:blipFill>
          <a:blip r:embed="rId3"/>
          <a:stretch>
            <a:fillRect/>
          </a:stretch>
        </p:blipFill>
        <p:spPr>
          <a:xfrm>
            <a:off x="5222450" y="2177929"/>
            <a:ext cx="4434377" cy="4248709"/>
          </a:xfrm>
          <a:prstGeom prst="rect">
            <a:avLst/>
          </a:prstGeom>
        </p:spPr>
      </p:pic>
      <p:pic>
        <p:nvPicPr>
          <p:cNvPr id="8" name="Picture 7">
            <a:extLst>
              <a:ext uri="{FF2B5EF4-FFF2-40B4-BE49-F238E27FC236}">
                <a16:creationId xmlns:a16="http://schemas.microsoft.com/office/drawing/2014/main" id="{0C9A0A54-60C2-4D15-9D8C-D531D8858947}"/>
              </a:ext>
            </a:extLst>
          </p:cNvPr>
          <p:cNvPicPr>
            <a:picLocks noChangeAspect="1"/>
          </p:cNvPicPr>
          <p:nvPr/>
        </p:nvPicPr>
        <p:blipFill>
          <a:blip r:embed="rId4"/>
          <a:stretch>
            <a:fillRect/>
          </a:stretch>
        </p:blipFill>
        <p:spPr>
          <a:xfrm>
            <a:off x="352173" y="1407254"/>
            <a:ext cx="5207687" cy="3569764"/>
          </a:xfrm>
          <a:prstGeom prst="rect">
            <a:avLst/>
          </a:prstGeom>
        </p:spPr>
      </p:pic>
    </p:spTree>
    <p:extLst>
      <p:ext uri="{BB962C8B-B14F-4D97-AF65-F5344CB8AC3E}">
        <p14:creationId xmlns:p14="http://schemas.microsoft.com/office/powerpoint/2010/main" val="2726377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5A7CB-F08D-2FD1-AD22-B5C528CD1D3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0282DF-6E80-F5F4-347B-9E1BEBE327A2}"/>
              </a:ext>
            </a:extLst>
          </p:cNvPr>
          <p:cNvSpPr>
            <a:spLocks noGrp="1"/>
          </p:cNvSpPr>
          <p:nvPr>
            <p:ph sz="quarter" idx="18"/>
          </p:nvPr>
        </p:nvSpPr>
        <p:spPr>
          <a:xfrm>
            <a:off x="515939" y="1223319"/>
            <a:ext cx="7034039" cy="5085406"/>
          </a:xfrm>
        </p:spPr>
        <p:txBody>
          <a:bodyPr/>
          <a:lstStyle/>
          <a:p>
            <a:endParaRPr lang="nb-NO" sz="1800" dirty="0"/>
          </a:p>
          <a:p>
            <a:r>
              <a:rPr lang="nb-NO" sz="1800" dirty="0"/>
              <a:t>Mange av truslene er internasjonale, utenfor norsk jurisdiksjon. </a:t>
            </a:r>
          </a:p>
          <a:p>
            <a:endParaRPr lang="nb-NO" sz="1800" dirty="0"/>
          </a:p>
          <a:p>
            <a:r>
              <a:rPr lang="nb-NO" sz="1800" dirty="0"/>
              <a:t>Oppgavene er formidable, og kan ikke gjøres av myndighetene alene. </a:t>
            </a:r>
          </a:p>
          <a:p>
            <a:endParaRPr lang="nb-NO" sz="1800" dirty="0"/>
          </a:p>
          <a:p>
            <a:r>
              <a:rPr lang="nb-NO" sz="1800" dirty="0"/>
              <a:t>Bedriftene pålegges flere oppgaver og forpliktelser både hjemme og i utlandet. </a:t>
            </a:r>
          </a:p>
          <a:p>
            <a:endParaRPr lang="nb-NO" sz="1800" dirty="0"/>
          </a:p>
          <a:p>
            <a:r>
              <a:rPr lang="nb-NO" sz="1800" dirty="0"/>
              <a:t>Betydelig større behov for kompetanse både privat og offentlig.  </a:t>
            </a:r>
          </a:p>
          <a:p>
            <a:endParaRPr lang="nb-NO" sz="1800" dirty="0"/>
          </a:p>
          <a:p>
            <a:r>
              <a:rPr lang="nb-NO" sz="1800" dirty="0"/>
              <a:t>Bedrifter eksponeres for stadig større rettslig risiko. </a:t>
            </a:r>
          </a:p>
          <a:p>
            <a:endParaRPr lang="en-US" sz="1800" dirty="0"/>
          </a:p>
        </p:txBody>
      </p:sp>
      <p:sp>
        <p:nvSpPr>
          <p:cNvPr id="4" name="Slide Number Placeholder 3">
            <a:extLst>
              <a:ext uri="{FF2B5EF4-FFF2-40B4-BE49-F238E27FC236}">
                <a16:creationId xmlns:a16="http://schemas.microsoft.com/office/drawing/2014/main" id="{0D6EC9AD-064D-B95E-B2DD-AFEB3372318F}"/>
              </a:ext>
            </a:extLst>
          </p:cNvPr>
          <p:cNvSpPr>
            <a:spLocks noGrp="1"/>
          </p:cNvSpPr>
          <p:nvPr>
            <p:ph type="sldNum" sz="quarter" idx="12"/>
          </p:nvPr>
        </p:nvSpPr>
        <p:spPr/>
        <p:txBody>
          <a:bodyPr/>
          <a:lstStyle/>
          <a:p>
            <a:fld id="{F9591D4C-BB8F-AE46-BE73-C616F30BBC5B}" type="slidenum">
              <a:rPr lang="en-US" smtClean="0"/>
              <a:pPr/>
              <a:t>26</a:t>
            </a:fld>
            <a:endParaRPr lang="en-US" dirty="0"/>
          </a:p>
        </p:txBody>
      </p:sp>
      <p:sp>
        <p:nvSpPr>
          <p:cNvPr id="6" name="Title 5">
            <a:extLst>
              <a:ext uri="{FF2B5EF4-FFF2-40B4-BE49-F238E27FC236}">
                <a16:creationId xmlns:a16="http://schemas.microsoft.com/office/drawing/2014/main" id="{CE67D1C2-555C-416F-1C6A-AB1786B54358}"/>
              </a:ext>
            </a:extLst>
          </p:cNvPr>
          <p:cNvSpPr>
            <a:spLocks noGrp="1"/>
          </p:cNvSpPr>
          <p:nvPr>
            <p:ph type="title"/>
          </p:nvPr>
        </p:nvSpPr>
        <p:spPr/>
        <p:txBody>
          <a:bodyPr/>
          <a:lstStyle/>
          <a:p>
            <a:r>
              <a:rPr lang="nb-NO" dirty="0"/>
              <a:t>Overordnede betraktninger</a:t>
            </a:r>
            <a:endParaRPr lang="en-US" dirty="0"/>
          </a:p>
        </p:txBody>
      </p:sp>
      <p:pic>
        <p:nvPicPr>
          <p:cNvPr id="5" name="Picture 4">
            <a:extLst>
              <a:ext uri="{FF2B5EF4-FFF2-40B4-BE49-F238E27FC236}">
                <a16:creationId xmlns:a16="http://schemas.microsoft.com/office/drawing/2014/main" id="{06CDD7E5-E716-533C-D306-A8FA67819019}"/>
              </a:ext>
            </a:extLst>
          </p:cNvPr>
          <p:cNvPicPr>
            <a:picLocks noChangeAspect="1"/>
          </p:cNvPicPr>
          <p:nvPr/>
        </p:nvPicPr>
        <p:blipFill>
          <a:blip r:embed="rId2"/>
          <a:stretch>
            <a:fillRect/>
          </a:stretch>
        </p:blipFill>
        <p:spPr>
          <a:xfrm>
            <a:off x="7777403" y="2091202"/>
            <a:ext cx="4319860" cy="2431371"/>
          </a:xfrm>
          <a:prstGeom prst="rect">
            <a:avLst/>
          </a:prstGeom>
        </p:spPr>
      </p:pic>
    </p:spTree>
    <p:extLst>
      <p:ext uri="{BB962C8B-B14F-4D97-AF65-F5344CB8AC3E}">
        <p14:creationId xmlns:p14="http://schemas.microsoft.com/office/powerpoint/2010/main" val="233600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AD6C4-5702-BC45-80ED-FA8B81BD699A}"/>
              </a:ext>
            </a:extLst>
          </p:cNvPr>
          <p:cNvSpPr>
            <a:spLocks noGrp="1"/>
          </p:cNvSpPr>
          <p:nvPr>
            <p:ph type="title"/>
          </p:nvPr>
        </p:nvSpPr>
        <p:spPr/>
        <p:txBody>
          <a:bodyPr/>
          <a:lstStyle/>
          <a:p>
            <a:r>
              <a:rPr lang="en-US" dirty="0" err="1"/>
              <a:t>Tusen</a:t>
            </a:r>
            <a:r>
              <a:rPr lang="en-US" dirty="0"/>
              <a:t> </a:t>
            </a:r>
            <a:r>
              <a:rPr lang="en-US" dirty="0" err="1"/>
              <a:t>takk</a:t>
            </a:r>
            <a:r>
              <a:rPr lang="en-US" dirty="0"/>
              <a:t>!</a:t>
            </a:r>
          </a:p>
        </p:txBody>
      </p:sp>
      <p:sp>
        <p:nvSpPr>
          <p:cNvPr id="4" name="Text Placeholder 3"/>
          <p:cNvSpPr>
            <a:spLocks noGrp="1"/>
          </p:cNvSpPr>
          <p:nvPr>
            <p:ph type="body" sz="quarter" idx="13"/>
          </p:nvPr>
        </p:nvSpPr>
        <p:spPr/>
        <p:txBody>
          <a:bodyPr/>
          <a:lstStyle/>
          <a:p>
            <a:endParaRPr lang="en-US"/>
          </a:p>
        </p:txBody>
      </p:sp>
      <p:sp>
        <p:nvSpPr>
          <p:cNvPr id="7" name="Slide Number Placeholder 6"/>
          <p:cNvSpPr>
            <a:spLocks noGrp="1"/>
          </p:cNvSpPr>
          <p:nvPr>
            <p:ph type="sldNum" sz="quarter" idx="4"/>
          </p:nvPr>
        </p:nvSpPr>
        <p:spPr/>
        <p:txBody>
          <a:bodyPr/>
          <a:lstStyle/>
          <a:p>
            <a:fld id="{F9591D4C-BB8F-AE46-BE73-C616F30BBC5B}" type="slidenum">
              <a:rPr lang="en-US" smtClean="0"/>
              <a:pPr/>
              <a:t>27</a:t>
            </a:fld>
            <a:endParaRPr lang="en-US" dirty="0"/>
          </a:p>
        </p:txBody>
      </p:sp>
      <p:grpSp>
        <p:nvGrpSpPr>
          <p:cNvPr id="5" name="Group 108">
            <a:extLst>
              <a:ext uri="{FF2B5EF4-FFF2-40B4-BE49-F238E27FC236}">
                <a16:creationId xmlns:a16="http://schemas.microsoft.com/office/drawing/2014/main" id="{DAC8F64B-BFE9-4DA0-BA98-BA0D961D81A1}"/>
              </a:ext>
            </a:extLst>
          </p:cNvPr>
          <p:cNvGrpSpPr/>
          <p:nvPr/>
        </p:nvGrpSpPr>
        <p:grpSpPr>
          <a:xfrm>
            <a:off x="557192" y="3212129"/>
            <a:ext cx="2585633" cy="1214458"/>
            <a:chOff x="519113" y="1660455"/>
            <a:chExt cx="3494024" cy="1447263"/>
          </a:xfrm>
        </p:grpSpPr>
        <p:sp>
          <p:nvSpPr>
            <p:cNvPr id="6" name="Rectangle 111">
              <a:extLst>
                <a:ext uri="{FF2B5EF4-FFF2-40B4-BE49-F238E27FC236}">
                  <a16:creationId xmlns:a16="http://schemas.microsoft.com/office/drawing/2014/main" id="{876EC2BD-C44F-461E-9B51-A2534B33335B}"/>
                </a:ext>
              </a:extLst>
            </p:cNvPr>
            <p:cNvSpPr>
              <a:spLocks/>
            </p:cNvSpPr>
            <p:nvPr/>
          </p:nvSpPr>
          <p:spPr>
            <a:xfrm>
              <a:off x="519113" y="1660455"/>
              <a:ext cx="3494024" cy="1447263"/>
            </a:xfrm>
            <a:prstGeom prst="rect">
              <a:avLst/>
            </a:prstGeom>
            <a:solidFill>
              <a:sysClr val="window" lastClr="FFFFFF"/>
            </a:solidFill>
            <a:ln w="6350" cap="flat" cmpd="sng" algn="ctr">
              <a:solidFill>
                <a:schemeClr val="tx2"/>
              </a:solidFill>
              <a:prstDash val="solid"/>
            </a:ln>
            <a:effectLst/>
          </p:spPr>
          <p:txBody>
            <a:bodyPr lIns="54000" tIns="54000" rIns="54000" bIns="5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prstClr val="black"/>
                </a:solidFill>
                <a:effectLst/>
                <a:uLnTx/>
                <a:uFillTx/>
                <a:latin typeface="Arial"/>
                <a:ea typeface="+mn-ea"/>
                <a:cs typeface="+mn-cs"/>
              </a:endParaRPr>
            </a:p>
          </p:txBody>
        </p:sp>
        <p:cxnSp>
          <p:nvCxnSpPr>
            <p:cNvPr id="8" name="Straight Connector 112">
              <a:extLst>
                <a:ext uri="{FF2B5EF4-FFF2-40B4-BE49-F238E27FC236}">
                  <a16:creationId xmlns:a16="http://schemas.microsoft.com/office/drawing/2014/main" id="{4B4A00BD-0F60-407D-865D-D000127D3C95}"/>
                </a:ext>
              </a:extLst>
            </p:cNvPr>
            <p:cNvCxnSpPr>
              <a:cxnSpLocks/>
            </p:cNvCxnSpPr>
            <p:nvPr/>
          </p:nvCxnSpPr>
          <p:spPr>
            <a:xfrm>
              <a:off x="524343" y="1667867"/>
              <a:ext cx="3488794" cy="12260"/>
            </a:xfrm>
            <a:prstGeom prst="line">
              <a:avLst/>
            </a:prstGeom>
            <a:noFill/>
            <a:ln w="25400" cap="flat" cmpd="sng" algn="ctr">
              <a:solidFill>
                <a:schemeClr val="accent2"/>
              </a:solidFill>
              <a:prstDash val="solid"/>
            </a:ln>
            <a:effectLst/>
          </p:spPr>
        </p:cxnSp>
      </p:grpSp>
      <p:sp>
        <p:nvSpPr>
          <p:cNvPr id="9" name="Text Placeholder 8">
            <a:extLst>
              <a:ext uri="{FF2B5EF4-FFF2-40B4-BE49-F238E27FC236}">
                <a16:creationId xmlns:a16="http://schemas.microsoft.com/office/drawing/2014/main" id="{DF9903D9-2605-4574-88FC-071C17872D9A}"/>
              </a:ext>
            </a:extLst>
          </p:cNvPr>
          <p:cNvSpPr txBox="1">
            <a:spLocks/>
          </p:cNvSpPr>
          <p:nvPr/>
        </p:nvSpPr>
        <p:spPr>
          <a:xfrm>
            <a:off x="1374069" y="3466713"/>
            <a:ext cx="1607707" cy="942068"/>
          </a:xfrm>
          <a:prstGeom prst="rect">
            <a:avLst/>
          </a:prstGeom>
        </p:spPr>
        <p:txBody>
          <a:bodyPr lIns="91440" tIns="0" rIns="0" bIns="0" anchor="t" anchorCtr="0"/>
          <a:lstStyle>
            <a:lvl1pPr marL="0" marR="0" indent="0" algn="l" defTabSz="914400" rtl="0" eaLnBrk="1" fontAlgn="auto" latinLnBrk="0" hangingPunct="1">
              <a:lnSpc>
                <a:spcPct val="100000"/>
              </a:lnSpc>
              <a:spcBef>
                <a:spcPts val="0"/>
              </a:spcBef>
              <a:spcAft>
                <a:spcPts val="0"/>
              </a:spcAft>
              <a:buClr>
                <a:schemeClr val="accent6"/>
              </a:buClr>
              <a:buSzTx/>
              <a:buFont typeface="Arial" panose="020B0604020202020204" pitchFamily="34" charset="0"/>
              <a:buNone/>
              <a:tabLst/>
              <a:defRPr sz="900" b="0" kern="1200">
                <a:solidFill>
                  <a:schemeClr val="tx2">
                    <a:lumMod val="50000"/>
                  </a:schemeClr>
                </a:solidFill>
                <a:latin typeface="+mj-lt"/>
                <a:ea typeface="+mn-ea"/>
                <a:cs typeface="+mn-cs"/>
              </a:defRPr>
            </a:lvl1pPr>
            <a:lvl2pPr marL="461963" indent="-236538" algn="l" defTabSz="914400" rtl="0" eaLnBrk="1" latinLnBrk="0" hangingPunct="1">
              <a:lnSpc>
                <a:spcPts val="2200"/>
              </a:lnSpc>
              <a:spcBef>
                <a:spcPts val="500"/>
              </a:spcBef>
              <a:buClr>
                <a:schemeClr val="bg2">
                  <a:lumMod val="50000"/>
                </a:schemeClr>
              </a:buClr>
              <a:buFont typeface="Arial" panose="020B0604020202020204" pitchFamily="34" charset="0"/>
              <a:buChar char="•"/>
              <a:defRPr sz="2000" kern="1200">
                <a:solidFill>
                  <a:schemeClr val="tx1"/>
                </a:solidFill>
                <a:latin typeface="+mn-lt"/>
                <a:ea typeface="+mn-ea"/>
                <a:cs typeface="+mn-cs"/>
              </a:defRPr>
            </a:lvl2pPr>
            <a:lvl3pPr marL="684213" indent="-227013" algn="l" defTabSz="914400" rtl="0" eaLnBrk="1" latinLnBrk="0" hangingPunct="1">
              <a:lnSpc>
                <a:spcPts val="2200"/>
              </a:lnSpc>
              <a:spcBef>
                <a:spcPts val="500"/>
              </a:spcBef>
              <a:buClr>
                <a:schemeClr val="bg2">
                  <a:lumMod val="75000"/>
                </a:schemeClr>
              </a:buClr>
              <a:buFont typeface="Arial" panose="020B0604020202020204" pitchFamily="34" charset="0"/>
              <a:buChar char="•"/>
              <a:defRPr sz="2000" kern="1200">
                <a:solidFill>
                  <a:schemeClr val="tx1"/>
                </a:solidFill>
                <a:latin typeface="+mn-lt"/>
                <a:ea typeface="+mn-ea"/>
                <a:cs typeface="+mn-cs"/>
              </a:defRPr>
            </a:lvl3pPr>
            <a:lvl4pPr marL="914400" indent="-227013" algn="l" defTabSz="914400" rtl="0" eaLnBrk="1" latinLnBrk="0" hangingPunct="1">
              <a:lnSpc>
                <a:spcPts val="2200"/>
              </a:lnSpc>
              <a:spcBef>
                <a:spcPts val="500"/>
              </a:spcBef>
              <a:buClr>
                <a:schemeClr val="bg1">
                  <a:lumMod val="75000"/>
                </a:schemeClr>
              </a:buClr>
              <a:buFont typeface="Arial" panose="020B0604020202020204" pitchFamily="34" charset="0"/>
              <a:buChar char="•"/>
              <a:defRPr sz="2000" kern="1200">
                <a:solidFill>
                  <a:schemeClr val="tx1"/>
                </a:solidFill>
                <a:latin typeface="+mn-lt"/>
                <a:ea typeface="+mn-ea"/>
                <a:cs typeface="+mn-cs"/>
              </a:defRPr>
            </a:lvl4pPr>
            <a:lvl5pPr marL="1144588" indent="-225425" algn="l" defTabSz="914400" rtl="0" eaLnBrk="1" latinLnBrk="0" hangingPunct="1">
              <a:lnSpc>
                <a:spcPts val="2200"/>
              </a:lnSpc>
              <a:spcBef>
                <a:spcPts val="500"/>
              </a:spcBef>
              <a:buClr>
                <a:schemeClr val="bg1">
                  <a:lumMod val="85000"/>
                </a:schemeClr>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b="1" dirty="0">
                <a:solidFill>
                  <a:schemeClr val="tx1"/>
                </a:solidFill>
                <a:latin typeface="Cambria" charset="0"/>
                <a:ea typeface="Cambria" charset="0"/>
                <a:cs typeface="Cambria" charset="0"/>
              </a:rPr>
              <a:t>Hugo Munthe-Kaas</a:t>
            </a:r>
          </a:p>
          <a:p>
            <a:r>
              <a:rPr lang="nb-NO" dirty="0">
                <a:solidFill>
                  <a:schemeClr val="tx1"/>
                </a:solidFill>
              </a:rPr>
              <a:t>Partner</a:t>
            </a:r>
          </a:p>
          <a:p>
            <a:pPr lvl="0"/>
            <a:r>
              <a:rPr lang="nb-NO" dirty="0">
                <a:solidFill>
                  <a:schemeClr val="tx1"/>
                </a:solidFill>
              </a:rPr>
              <a:t>T: +47 93 64 22 14</a:t>
            </a:r>
          </a:p>
          <a:p>
            <a:pPr lvl="0"/>
            <a:r>
              <a:rPr lang="nb-NO" dirty="0" err="1">
                <a:solidFill>
                  <a:schemeClr val="tx1"/>
                </a:solidFill>
              </a:rPr>
              <a:t>hugo.munthe.kaas</a:t>
            </a:r>
            <a:br>
              <a:rPr lang="nb-NO" dirty="0">
                <a:solidFill>
                  <a:schemeClr val="tx1"/>
                </a:solidFill>
              </a:rPr>
            </a:br>
            <a:r>
              <a:rPr lang="nb-NO" dirty="0">
                <a:solidFill>
                  <a:schemeClr val="tx1"/>
                </a:solidFill>
              </a:rPr>
              <a:t>@</a:t>
            </a:r>
            <a:r>
              <a:rPr lang="nb-NO" dirty="0" err="1">
                <a:solidFill>
                  <a:schemeClr val="tx1"/>
                </a:solidFill>
              </a:rPr>
              <a:t>dlapiper.com</a:t>
            </a:r>
            <a:endParaRPr lang="en-US" dirty="0">
              <a:solidFill>
                <a:schemeClr val="tx1"/>
              </a:solidFill>
            </a:endParaRPr>
          </a:p>
        </p:txBody>
      </p:sp>
      <p:pic>
        <p:nvPicPr>
          <p:cNvPr id="10" name="Picture 5">
            <a:extLst>
              <a:ext uri="{FF2B5EF4-FFF2-40B4-BE49-F238E27FC236}">
                <a16:creationId xmlns:a16="http://schemas.microsoft.com/office/drawing/2014/main" id="{0ED6ABA6-A434-4CAD-84A0-CBE6C9C3FBA1}"/>
              </a:ext>
            </a:extLst>
          </p:cNvPr>
          <p:cNvPicPr>
            <a:picLocks noChangeAspect="1" noChangeArrowheads="1"/>
          </p:cNvPicPr>
          <p:nvPr/>
        </p:nvPicPr>
        <p:blipFill>
          <a:blip r:embed="rId3"/>
          <a:stretch>
            <a:fillRect/>
          </a:stretch>
        </p:blipFill>
        <p:spPr bwMode="auto">
          <a:xfrm>
            <a:off x="635715" y="3445921"/>
            <a:ext cx="738354" cy="763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7104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70F847-DF6D-F8D3-F088-2690936DBF37}"/>
              </a:ext>
            </a:extLst>
          </p:cNvPr>
          <p:cNvSpPr>
            <a:spLocks noGrp="1"/>
          </p:cNvSpPr>
          <p:nvPr>
            <p:ph type="sldNum" sz="quarter" idx="12"/>
          </p:nvPr>
        </p:nvSpPr>
        <p:spPr/>
        <p:txBody>
          <a:bodyPr/>
          <a:lstStyle/>
          <a:p>
            <a:fld id="{F9591D4C-BB8F-AE46-BE73-C616F30BBC5B}" type="slidenum">
              <a:rPr lang="en-US" smtClean="0"/>
              <a:pPr/>
              <a:t>3</a:t>
            </a:fld>
            <a:endParaRPr lang="en-US" dirty="0"/>
          </a:p>
        </p:txBody>
      </p:sp>
      <p:pic>
        <p:nvPicPr>
          <p:cNvPr id="7" name="Picture 6">
            <a:extLst>
              <a:ext uri="{FF2B5EF4-FFF2-40B4-BE49-F238E27FC236}">
                <a16:creationId xmlns:a16="http://schemas.microsoft.com/office/drawing/2014/main" id="{83CC15C9-2EF4-D40B-76A6-590DD1AEB404}"/>
              </a:ext>
            </a:extLst>
          </p:cNvPr>
          <p:cNvPicPr>
            <a:picLocks noChangeAspect="1"/>
          </p:cNvPicPr>
          <p:nvPr/>
        </p:nvPicPr>
        <p:blipFill>
          <a:blip r:embed="rId2"/>
          <a:stretch>
            <a:fillRect/>
          </a:stretch>
        </p:blipFill>
        <p:spPr>
          <a:xfrm>
            <a:off x="5740840" y="308113"/>
            <a:ext cx="4433773" cy="6241774"/>
          </a:xfrm>
          <a:prstGeom prst="rect">
            <a:avLst/>
          </a:prstGeom>
        </p:spPr>
      </p:pic>
      <p:sp>
        <p:nvSpPr>
          <p:cNvPr id="9" name="TextBox 8">
            <a:extLst>
              <a:ext uri="{FF2B5EF4-FFF2-40B4-BE49-F238E27FC236}">
                <a16:creationId xmlns:a16="http://schemas.microsoft.com/office/drawing/2014/main" id="{4F5FB45C-5899-2EB5-F589-9D5EE009DD30}"/>
              </a:ext>
            </a:extLst>
          </p:cNvPr>
          <p:cNvSpPr txBox="1"/>
          <p:nvPr/>
        </p:nvSpPr>
        <p:spPr>
          <a:xfrm>
            <a:off x="1010478" y="2295435"/>
            <a:ext cx="3084444" cy="2031325"/>
          </a:xfrm>
          <a:prstGeom prst="rect">
            <a:avLst/>
          </a:prstGeom>
          <a:noFill/>
        </p:spPr>
        <p:txBody>
          <a:bodyPr wrap="square">
            <a:spAutoFit/>
          </a:bodyPr>
          <a:lstStyle/>
          <a:p>
            <a:r>
              <a:rPr lang="nb-NO" dirty="0"/>
              <a:t>«</a:t>
            </a:r>
            <a:r>
              <a:rPr lang="nb-NO" i="1" dirty="0"/>
              <a:t>En mer effektiv eksportkontroll skal hindre at sikkerhetssensitiv teknologi og kunnskap deles gjennom handelsrelasjoner med aktører som ikke deler våre sikkerhetsinteresser</a:t>
            </a:r>
            <a:r>
              <a:rPr lang="nb-NO" dirty="0"/>
              <a:t>.»</a:t>
            </a:r>
          </a:p>
        </p:txBody>
      </p:sp>
    </p:spTree>
    <p:extLst>
      <p:ext uri="{BB962C8B-B14F-4D97-AF65-F5344CB8AC3E}">
        <p14:creationId xmlns:p14="http://schemas.microsoft.com/office/powerpoint/2010/main" val="1543616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190966-FDC7-41C9-9128-F1A33E6A791F}"/>
              </a:ext>
            </a:extLst>
          </p:cNvPr>
          <p:cNvPicPr>
            <a:picLocks noGrp="1" noChangeAspect="1"/>
          </p:cNvPicPr>
          <p:nvPr>
            <p:ph sz="quarter" idx="18"/>
          </p:nvPr>
        </p:nvPicPr>
        <p:blipFill>
          <a:blip r:embed="rId2"/>
          <a:stretch>
            <a:fillRect/>
          </a:stretch>
        </p:blipFill>
        <p:spPr>
          <a:xfrm>
            <a:off x="5081095" y="446468"/>
            <a:ext cx="2052832" cy="2575560"/>
          </a:xfrm>
        </p:spPr>
      </p:pic>
      <p:sp>
        <p:nvSpPr>
          <p:cNvPr id="4" name="Slide Number Placeholder 3">
            <a:extLst>
              <a:ext uri="{FF2B5EF4-FFF2-40B4-BE49-F238E27FC236}">
                <a16:creationId xmlns:a16="http://schemas.microsoft.com/office/drawing/2014/main" id="{2CEA2DDC-5387-4748-8C32-47348588310B}"/>
              </a:ext>
            </a:extLst>
          </p:cNvPr>
          <p:cNvSpPr>
            <a:spLocks noGrp="1"/>
          </p:cNvSpPr>
          <p:nvPr>
            <p:ph type="sldNum" sz="quarter" idx="12"/>
          </p:nvPr>
        </p:nvSpPr>
        <p:spPr/>
        <p:txBody>
          <a:bodyPr/>
          <a:lstStyle/>
          <a:p>
            <a:fld id="{F9591D4C-BB8F-AE46-BE73-C616F30BBC5B}" type="slidenum">
              <a:rPr lang="en-US" smtClean="0"/>
              <a:pPr/>
              <a:t>4</a:t>
            </a:fld>
            <a:endParaRPr lang="en-US" dirty="0"/>
          </a:p>
        </p:txBody>
      </p:sp>
      <p:pic>
        <p:nvPicPr>
          <p:cNvPr id="8" name="Picture 7">
            <a:extLst>
              <a:ext uri="{FF2B5EF4-FFF2-40B4-BE49-F238E27FC236}">
                <a16:creationId xmlns:a16="http://schemas.microsoft.com/office/drawing/2014/main" id="{335E5512-CA69-4874-80BC-DF356254FD8F}"/>
              </a:ext>
            </a:extLst>
          </p:cNvPr>
          <p:cNvPicPr>
            <a:picLocks noChangeAspect="1"/>
          </p:cNvPicPr>
          <p:nvPr/>
        </p:nvPicPr>
        <p:blipFill>
          <a:blip r:embed="rId3"/>
          <a:stretch>
            <a:fillRect/>
          </a:stretch>
        </p:blipFill>
        <p:spPr>
          <a:xfrm>
            <a:off x="515939" y="865345"/>
            <a:ext cx="3703028" cy="2575560"/>
          </a:xfrm>
          <a:prstGeom prst="rect">
            <a:avLst/>
          </a:prstGeom>
        </p:spPr>
      </p:pic>
      <p:pic>
        <p:nvPicPr>
          <p:cNvPr id="10" name="Picture 9">
            <a:extLst>
              <a:ext uri="{FF2B5EF4-FFF2-40B4-BE49-F238E27FC236}">
                <a16:creationId xmlns:a16="http://schemas.microsoft.com/office/drawing/2014/main" id="{1CE01BA4-EB69-4AE7-A6E3-8E9DFEB6D537}"/>
              </a:ext>
            </a:extLst>
          </p:cNvPr>
          <p:cNvPicPr>
            <a:picLocks noChangeAspect="1"/>
          </p:cNvPicPr>
          <p:nvPr/>
        </p:nvPicPr>
        <p:blipFill>
          <a:blip r:embed="rId4"/>
          <a:stretch>
            <a:fillRect/>
          </a:stretch>
        </p:blipFill>
        <p:spPr>
          <a:xfrm>
            <a:off x="515939" y="3790337"/>
            <a:ext cx="3162738" cy="2412410"/>
          </a:xfrm>
          <a:prstGeom prst="rect">
            <a:avLst/>
          </a:prstGeom>
        </p:spPr>
      </p:pic>
      <p:pic>
        <p:nvPicPr>
          <p:cNvPr id="3" name="Picture 2">
            <a:extLst>
              <a:ext uri="{FF2B5EF4-FFF2-40B4-BE49-F238E27FC236}">
                <a16:creationId xmlns:a16="http://schemas.microsoft.com/office/drawing/2014/main" id="{F34FAB35-2636-BAFC-024C-0860A08CF22E}"/>
              </a:ext>
            </a:extLst>
          </p:cNvPr>
          <p:cNvPicPr>
            <a:picLocks noChangeAspect="1"/>
          </p:cNvPicPr>
          <p:nvPr/>
        </p:nvPicPr>
        <p:blipFill>
          <a:blip r:embed="rId5"/>
          <a:stretch>
            <a:fillRect/>
          </a:stretch>
        </p:blipFill>
        <p:spPr>
          <a:xfrm>
            <a:off x="8836987" y="487680"/>
            <a:ext cx="2966048" cy="3067263"/>
          </a:xfrm>
          <a:prstGeom prst="rect">
            <a:avLst/>
          </a:prstGeom>
        </p:spPr>
      </p:pic>
      <p:pic>
        <p:nvPicPr>
          <p:cNvPr id="9" name="Picture 8">
            <a:extLst>
              <a:ext uri="{FF2B5EF4-FFF2-40B4-BE49-F238E27FC236}">
                <a16:creationId xmlns:a16="http://schemas.microsoft.com/office/drawing/2014/main" id="{FC3CBEB7-B739-F5FD-02B8-78806FD815C1}"/>
              </a:ext>
            </a:extLst>
          </p:cNvPr>
          <p:cNvPicPr>
            <a:picLocks noChangeAspect="1"/>
          </p:cNvPicPr>
          <p:nvPr/>
        </p:nvPicPr>
        <p:blipFill>
          <a:blip r:embed="rId6"/>
          <a:stretch>
            <a:fillRect/>
          </a:stretch>
        </p:blipFill>
        <p:spPr>
          <a:xfrm>
            <a:off x="8920483" y="3822814"/>
            <a:ext cx="2799055" cy="2491740"/>
          </a:xfrm>
          <a:prstGeom prst="rect">
            <a:avLst/>
          </a:prstGeom>
        </p:spPr>
      </p:pic>
      <p:pic>
        <p:nvPicPr>
          <p:cNvPr id="12" name="Picture 11">
            <a:extLst>
              <a:ext uri="{FF2B5EF4-FFF2-40B4-BE49-F238E27FC236}">
                <a16:creationId xmlns:a16="http://schemas.microsoft.com/office/drawing/2014/main" id="{681272DC-7982-C7ED-5357-8B9C1F40ED3D}"/>
              </a:ext>
            </a:extLst>
          </p:cNvPr>
          <p:cNvPicPr>
            <a:picLocks noChangeAspect="1"/>
          </p:cNvPicPr>
          <p:nvPr/>
        </p:nvPicPr>
        <p:blipFill>
          <a:blip r:embed="rId7"/>
          <a:stretch>
            <a:fillRect/>
          </a:stretch>
        </p:blipFill>
        <p:spPr>
          <a:xfrm>
            <a:off x="4816556" y="3348335"/>
            <a:ext cx="2799056" cy="2910323"/>
          </a:xfrm>
          <a:prstGeom prst="rect">
            <a:avLst/>
          </a:prstGeom>
        </p:spPr>
      </p:pic>
    </p:spTree>
    <p:extLst>
      <p:ext uri="{BB962C8B-B14F-4D97-AF65-F5344CB8AC3E}">
        <p14:creationId xmlns:p14="http://schemas.microsoft.com/office/powerpoint/2010/main" val="3601478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Eksportkontroll</a:t>
            </a:r>
          </a:p>
        </p:txBody>
      </p:sp>
      <p:sp>
        <p:nvSpPr>
          <p:cNvPr id="3" name="Text Placeholder 2"/>
          <p:cNvSpPr>
            <a:spLocks noGrp="1"/>
          </p:cNvSpPr>
          <p:nvPr>
            <p:ph type="body" sz="quarter" idx="13"/>
          </p:nvPr>
        </p:nvSpPr>
        <p:spPr/>
        <p:txBody>
          <a:bodyPr/>
          <a:lstStyle/>
          <a:p>
            <a:endParaRPr lang="en-US"/>
          </a:p>
        </p:txBody>
      </p:sp>
      <p:sp>
        <p:nvSpPr>
          <p:cNvPr id="5" name="Slide Number Placeholder 4"/>
          <p:cNvSpPr>
            <a:spLocks noGrp="1"/>
          </p:cNvSpPr>
          <p:nvPr>
            <p:ph type="sldNum" sz="quarter" idx="4294967295"/>
          </p:nvPr>
        </p:nvSpPr>
        <p:spPr>
          <a:xfrm>
            <a:off x="11676063" y="6596063"/>
            <a:ext cx="515937" cy="261937"/>
          </a:xfrm>
          <a:prstGeom prst="rect">
            <a:avLst/>
          </a:prstGeom>
        </p:spPr>
        <p:txBody>
          <a:bodyPr/>
          <a:lstStyle/>
          <a:p>
            <a:pPr>
              <a:defRPr/>
            </a:pPr>
            <a:fld id="{BAA29264-337A-4890-AB17-F1B710E42C42}" type="slidenum">
              <a:rPr lang="en-US" smtClean="0"/>
              <a:t>5</a:t>
            </a:fld>
            <a:endParaRPr lang="en-US"/>
          </a:p>
        </p:txBody>
      </p:sp>
      <p:pic>
        <p:nvPicPr>
          <p:cNvPr id="9" name="Picture Placeholder 8">
            <a:extLst>
              <a:ext uri="{FF2B5EF4-FFF2-40B4-BE49-F238E27FC236}">
                <a16:creationId xmlns:a16="http://schemas.microsoft.com/office/drawing/2014/main" id="{C8068BA0-51D3-4320-83BF-ABCE64F73E34}"/>
              </a:ext>
            </a:extLst>
          </p:cNvPr>
          <p:cNvPicPr>
            <a:picLocks noGrp="1" noChangeAspect="1"/>
          </p:cNvPicPr>
          <p:nvPr>
            <p:ph type="pic" sz="quarter" idx="18"/>
          </p:nvPr>
        </p:nvPicPr>
        <p:blipFill>
          <a:blip r:embed="rId2"/>
          <a:srcRect t="27060" b="27060"/>
          <a:stretch>
            <a:fillRect/>
          </a:stretch>
        </p:blipFill>
        <p:spPr>
          <a:blipFill>
            <a:blip r:embed="rId3"/>
            <a:stretch>
              <a:fillRect/>
            </a:stretch>
          </a:blipFill>
        </p:spPr>
      </p:pic>
    </p:spTree>
    <p:extLst>
      <p:ext uri="{BB962C8B-B14F-4D97-AF65-F5344CB8AC3E}">
        <p14:creationId xmlns:p14="http://schemas.microsoft.com/office/powerpoint/2010/main" val="1847261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99D594-CD72-E242-94DA-7AAA88715FA0}"/>
              </a:ext>
            </a:extLst>
          </p:cNvPr>
          <p:cNvSpPr>
            <a:spLocks noGrp="1"/>
          </p:cNvSpPr>
          <p:nvPr>
            <p:ph sz="quarter" idx="18"/>
          </p:nvPr>
        </p:nvSpPr>
        <p:spPr>
          <a:xfrm>
            <a:off x="515939" y="945453"/>
            <a:ext cx="11160124" cy="5363272"/>
          </a:xfrm>
        </p:spPr>
        <p:txBody>
          <a:bodyPr/>
          <a:lstStyle/>
          <a:p>
            <a:endParaRPr lang="nb-NO" dirty="0"/>
          </a:p>
          <a:p>
            <a:endParaRPr lang="nb-NO" dirty="0"/>
          </a:p>
          <a:p>
            <a:r>
              <a:rPr lang="nb-NO" dirty="0"/>
              <a:t>Eksportkontroll innebærer at visse varer, teknologi og </a:t>
            </a:r>
            <a:r>
              <a:rPr lang="nb-NO" b="1" dirty="0"/>
              <a:t>tjenester</a:t>
            </a:r>
            <a:r>
              <a:rPr lang="nb-NO" dirty="0"/>
              <a:t> ikke kan utføres uten utførselslisens utstedt av Utenriksdepartementet. </a:t>
            </a:r>
          </a:p>
          <a:p>
            <a:pPr lvl="4"/>
            <a:endParaRPr lang="nb-NO" sz="1600" dirty="0"/>
          </a:p>
          <a:p>
            <a:pPr lvl="4"/>
            <a:r>
              <a:rPr lang="nb-NO" sz="1600" dirty="0"/>
              <a:t>Liste I - Forsvarsmateriell  </a:t>
            </a:r>
          </a:p>
          <a:p>
            <a:pPr lvl="4"/>
            <a:endParaRPr lang="nb-NO" sz="1600" dirty="0"/>
          </a:p>
          <a:p>
            <a:pPr lvl="4"/>
            <a:r>
              <a:rPr lang="nb-NO" sz="1600" dirty="0"/>
              <a:t>Liste II - Flerbruksvarer/”dual </a:t>
            </a:r>
            <a:r>
              <a:rPr lang="nb-NO" sz="1600" dirty="0" err="1"/>
              <a:t>use</a:t>
            </a:r>
            <a:r>
              <a:rPr lang="nb-NO" sz="1600" dirty="0"/>
              <a:t>” </a:t>
            </a:r>
          </a:p>
          <a:p>
            <a:pPr lvl="4"/>
            <a:endParaRPr lang="nb-NO" sz="1600" dirty="0"/>
          </a:p>
          <a:p>
            <a:pPr lvl="4"/>
            <a:r>
              <a:rPr lang="nb-NO" sz="1600" dirty="0"/>
              <a:t>Liste III - Brytningsteknologi</a:t>
            </a:r>
          </a:p>
          <a:p>
            <a:pPr lvl="4"/>
            <a:endParaRPr lang="nb-NO" sz="1600" dirty="0"/>
          </a:p>
          <a:p>
            <a:pPr lvl="4"/>
            <a:r>
              <a:rPr lang="nb-NO" sz="1600" dirty="0"/>
              <a:t>Annet til militær bruk ved visse omstendigheter – «</a:t>
            </a:r>
            <a:r>
              <a:rPr lang="nb-NO" sz="1600" dirty="0" err="1"/>
              <a:t>catch</a:t>
            </a:r>
            <a:r>
              <a:rPr lang="nb-NO" sz="1600" dirty="0"/>
              <a:t> all»</a:t>
            </a:r>
          </a:p>
          <a:p>
            <a:pPr lvl="2"/>
            <a:endParaRPr lang="nb-NO" sz="1600" dirty="0"/>
          </a:p>
          <a:p>
            <a:pPr lvl="2"/>
            <a:endParaRPr lang="nb-NO" sz="1600" dirty="0"/>
          </a:p>
          <a:p>
            <a:pPr lvl="2"/>
            <a:endParaRPr lang="nb-NO" sz="1600" dirty="0"/>
          </a:p>
          <a:p>
            <a:pPr lvl="4"/>
            <a:endParaRPr lang="nb-NO" sz="1600" dirty="0"/>
          </a:p>
          <a:p>
            <a:pPr lvl="2"/>
            <a:endParaRPr lang="nb-NO" sz="1600" dirty="0"/>
          </a:p>
        </p:txBody>
      </p:sp>
      <p:sp>
        <p:nvSpPr>
          <p:cNvPr id="4" name="Slide Number Placeholder 3">
            <a:extLst>
              <a:ext uri="{FF2B5EF4-FFF2-40B4-BE49-F238E27FC236}">
                <a16:creationId xmlns:a16="http://schemas.microsoft.com/office/drawing/2014/main" id="{2CEA2DDC-5387-4748-8C32-47348588310B}"/>
              </a:ext>
            </a:extLst>
          </p:cNvPr>
          <p:cNvSpPr>
            <a:spLocks noGrp="1"/>
          </p:cNvSpPr>
          <p:nvPr>
            <p:ph type="sldNum" sz="quarter" idx="12"/>
          </p:nvPr>
        </p:nvSpPr>
        <p:spPr/>
        <p:txBody>
          <a:bodyPr/>
          <a:lstStyle/>
          <a:p>
            <a:fld id="{F9591D4C-BB8F-AE46-BE73-C616F30BBC5B}" type="slidenum">
              <a:rPr lang="en-US" smtClean="0"/>
              <a:pPr/>
              <a:t>6</a:t>
            </a:fld>
            <a:endParaRPr lang="en-US" dirty="0"/>
          </a:p>
        </p:txBody>
      </p:sp>
      <p:sp>
        <p:nvSpPr>
          <p:cNvPr id="6" name="Title 5">
            <a:extLst>
              <a:ext uri="{FF2B5EF4-FFF2-40B4-BE49-F238E27FC236}">
                <a16:creationId xmlns:a16="http://schemas.microsoft.com/office/drawing/2014/main" id="{B266F52F-8D9B-564E-A216-9D7A5407F3CE}"/>
              </a:ext>
            </a:extLst>
          </p:cNvPr>
          <p:cNvSpPr>
            <a:spLocks noGrp="1"/>
          </p:cNvSpPr>
          <p:nvPr>
            <p:ph type="title"/>
          </p:nvPr>
        </p:nvSpPr>
        <p:spPr/>
        <p:txBody>
          <a:bodyPr/>
          <a:lstStyle/>
          <a:p>
            <a:r>
              <a:rPr lang="nb-NO" dirty="0"/>
              <a:t>Hva er eksportkontroll?</a:t>
            </a:r>
          </a:p>
        </p:txBody>
      </p:sp>
    </p:spTree>
    <p:extLst>
      <p:ext uri="{BB962C8B-B14F-4D97-AF65-F5344CB8AC3E}">
        <p14:creationId xmlns:p14="http://schemas.microsoft.com/office/powerpoint/2010/main" val="2659902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99D594-CD72-E242-94DA-7AAA88715FA0}"/>
              </a:ext>
            </a:extLst>
          </p:cNvPr>
          <p:cNvSpPr>
            <a:spLocks noGrp="1"/>
          </p:cNvSpPr>
          <p:nvPr>
            <p:ph sz="quarter" idx="18"/>
          </p:nvPr>
        </p:nvSpPr>
        <p:spPr>
          <a:xfrm>
            <a:off x="515939" y="1183341"/>
            <a:ext cx="11160124" cy="5125384"/>
          </a:xfrm>
        </p:spPr>
        <p:txBody>
          <a:bodyPr/>
          <a:lstStyle/>
          <a:p>
            <a:r>
              <a:rPr lang="nb-NO" dirty="0"/>
              <a:t>Formål:</a:t>
            </a:r>
          </a:p>
          <a:p>
            <a:pPr lvl="2"/>
            <a:r>
              <a:rPr lang="nb-NO" sz="1600" dirty="0"/>
              <a:t>Norsk sikkerhets- og forsvarspolitikk.</a:t>
            </a:r>
          </a:p>
          <a:p>
            <a:pPr lvl="2"/>
            <a:r>
              <a:rPr lang="nb-NO" sz="1600" dirty="0"/>
              <a:t>Hindre spredning av masseødeleggelsesvåpen.</a:t>
            </a:r>
          </a:p>
          <a:p>
            <a:pPr lvl="3"/>
            <a:endParaRPr lang="nb-NO" sz="1600" dirty="0"/>
          </a:p>
          <a:p>
            <a:r>
              <a:rPr lang="nb-NO" dirty="0"/>
              <a:t>Hjemmel og retningslinjer: </a:t>
            </a:r>
          </a:p>
          <a:p>
            <a:pPr lvl="2"/>
            <a:r>
              <a:rPr lang="nb-NO" sz="1600" b="1" dirty="0" err="1"/>
              <a:t>Eksportkontrolloven</a:t>
            </a:r>
            <a:r>
              <a:rPr lang="nb-NO" sz="1600" dirty="0"/>
              <a:t> (Lov</a:t>
            </a:r>
            <a:r>
              <a:rPr lang="nn-NO" sz="1600" dirty="0"/>
              <a:t> 18. desember 1987 nr. 93 </a:t>
            </a:r>
            <a:r>
              <a:rPr lang="nb-NO" sz="1600" dirty="0"/>
              <a:t>om kontroll med eksport av strategiske varer, tjenester og teknologi </a:t>
            </a:r>
            <a:r>
              <a:rPr lang="nb-NO" sz="1600" dirty="0" err="1"/>
              <a:t>m.v</a:t>
            </a:r>
            <a:r>
              <a:rPr lang="nb-NO" sz="1600" dirty="0"/>
              <a:t>.)</a:t>
            </a:r>
          </a:p>
          <a:p>
            <a:pPr lvl="2"/>
            <a:r>
              <a:rPr lang="nb-NO" sz="1600" b="1" dirty="0"/>
              <a:t>Forskrift </a:t>
            </a:r>
            <a:r>
              <a:rPr lang="nb-NO" sz="1600" dirty="0"/>
              <a:t>om eksport av forsvarsmateriell, flerbruksvarer, teknologi og tjenester</a:t>
            </a:r>
          </a:p>
          <a:p>
            <a:pPr lvl="2"/>
            <a:r>
              <a:rPr lang="nb-NO" sz="1600" b="1" dirty="0"/>
              <a:t>Retningslinjer</a:t>
            </a:r>
            <a:r>
              <a:rPr lang="nb-NO" sz="1600" dirty="0"/>
              <a:t> for departementets behandling av søknader om eksport av forsvarsmateriell</a:t>
            </a:r>
          </a:p>
          <a:p>
            <a:pPr lvl="2"/>
            <a:endParaRPr lang="nb-NO" sz="1600" dirty="0"/>
          </a:p>
          <a:p>
            <a:r>
              <a:rPr lang="nb-NO" dirty="0"/>
              <a:t>Forvaltningsmyndighet: </a:t>
            </a:r>
          </a:p>
          <a:p>
            <a:pPr lvl="2"/>
            <a:r>
              <a:rPr lang="nb-NO" sz="1600" dirty="0"/>
              <a:t>Utenriksdepartementet. </a:t>
            </a:r>
          </a:p>
          <a:p>
            <a:pPr lvl="2"/>
            <a:r>
              <a:rPr lang="nb-NO" sz="1600" dirty="0" err="1"/>
              <a:t>DEKSA</a:t>
            </a:r>
            <a:r>
              <a:rPr lang="nb-NO" sz="1600" dirty="0"/>
              <a:t>.</a:t>
            </a:r>
          </a:p>
          <a:p>
            <a:pPr lvl="2"/>
            <a:r>
              <a:rPr lang="nb-NO" sz="1600" dirty="0"/>
              <a:t>PST, Toll og utlendingsmyndighetene. </a:t>
            </a:r>
          </a:p>
          <a:p>
            <a:endParaRPr lang="nb-NO" sz="1600" dirty="0"/>
          </a:p>
        </p:txBody>
      </p:sp>
      <p:sp>
        <p:nvSpPr>
          <p:cNvPr id="4" name="Slide Number Placeholder 3">
            <a:extLst>
              <a:ext uri="{FF2B5EF4-FFF2-40B4-BE49-F238E27FC236}">
                <a16:creationId xmlns:a16="http://schemas.microsoft.com/office/drawing/2014/main" id="{2CEA2DDC-5387-4748-8C32-47348588310B}"/>
              </a:ext>
            </a:extLst>
          </p:cNvPr>
          <p:cNvSpPr>
            <a:spLocks noGrp="1"/>
          </p:cNvSpPr>
          <p:nvPr>
            <p:ph type="sldNum" sz="quarter" idx="12"/>
          </p:nvPr>
        </p:nvSpPr>
        <p:spPr/>
        <p:txBody>
          <a:bodyPr/>
          <a:lstStyle/>
          <a:p>
            <a:fld id="{F9591D4C-BB8F-AE46-BE73-C616F30BBC5B}" type="slidenum">
              <a:rPr lang="en-US" smtClean="0"/>
              <a:pPr/>
              <a:t>7</a:t>
            </a:fld>
            <a:endParaRPr lang="en-US" dirty="0"/>
          </a:p>
        </p:txBody>
      </p:sp>
      <p:sp>
        <p:nvSpPr>
          <p:cNvPr id="6" name="Title 5">
            <a:extLst>
              <a:ext uri="{FF2B5EF4-FFF2-40B4-BE49-F238E27FC236}">
                <a16:creationId xmlns:a16="http://schemas.microsoft.com/office/drawing/2014/main" id="{B266F52F-8D9B-564E-A216-9D7A5407F3CE}"/>
              </a:ext>
            </a:extLst>
          </p:cNvPr>
          <p:cNvSpPr>
            <a:spLocks noGrp="1"/>
          </p:cNvSpPr>
          <p:nvPr>
            <p:ph type="title"/>
          </p:nvPr>
        </p:nvSpPr>
        <p:spPr/>
        <p:txBody>
          <a:bodyPr/>
          <a:lstStyle/>
          <a:p>
            <a:r>
              <a:rPr lang="nb-NO" dirty="0"/>
              <a:t>Hva er eksportkontroll?</a:t>
            </a:r>
          </a:p>
        </p:txBody>
      </p:sp>
    </p:spTree>
    <p:extLst>
      <p:ext uri="{BB962C8B-B14F-4D97-AF65-F5344CB8AC3E}">
        <p14:creationId xmlns:p14="http://schemas.microsoft.com/office/powerpoint/2010/main" val="2081217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820EBA-25BE-4806-B19C-BCC88AFBEECA}"/>
              </a:ext>
            </a:extLst>
          </p:cNvPr>
          <p:cNvSpPr>
            <a:spLocks noGrp="1"/>
          </p:cNvSpPr>
          <p:nvPr>
            <p:ph type="sldNum" sz="quarter" idx="12"/>
          </p:nvPr>
        </p:nvSpPr>
        <p:spPr/>
        <p:txBody>
          <a:bodyPr/>
          <a:lstStyle/>
          <a:p>
            <a:fld id="{F9591D4C-BB8F-AE46-BE73-C616F30BBC5B}" type="slidenum">
              <a:rPr lang="en-US" smtClean="0"/>
              <a:pPr/>
              <a:t>8</a:t>
            </a:fld>
            <a:endParaRPr lang="en-US" dirty="0"/>
          </a:p>
        </p:txBody>
      </p:sp>
      <p:pic>
        <p:nvPicPr>
          <p:cNvPr id="6" name="Picture 5">
            <a:extLst>
              <a:ext uri="{FF2B5EF4-FFF2-40B4-BE49-F238E27FC236}">
                <a16:creationId xmlns:a16="http://schemas.microsoft.com/office/drawing/2014/main" id="{29C774FE-8DFC-7382-53EA-E8660CBFD27D}"/>
              </a:ext>
            </a:extLst>
          </p:cNvPr>
          <p:cNvPicPr>
            <a:picLocks noChangeAspect="1"/>
          </p:cNvPicPr>
          <p:nvPr/>
        </p:nvPicPr>
        <p:blipFill>
          <a:blip r:embed="rId2"/>
          <a:stretch>
            <a:fillRect/>
          </a:stretch>
        </p:blipFill>
        <p:spPr>
          <a:xfrm>
            <a:off x="2167468" y="1006596"/>
            <a:ext cx="7204456" cy="4844808"/>
          </a:xfrm>
          <a:prstGeom prst="rect">
            <a:avLst/>
          </a:prstGeom>
        </p:spPr>
      </p:pic>
    </p:spTree>
    <p:extLst>
      <p:ext uri="{BB962C8B-B14F-4D97-AF65-F5344CB8AC3E}">
        <p14:creationId xmlns:p14="http://schemas.microsoft.com/office/powerpoint/2010/main" val="2194821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99D594-CD72-E242-94DA-7AAA88715FA0}"/>
              </a:ext>
            </a:extLst>
          </p:cNvPr>
          <p:cNvSpPr>
            <a:spLocks noGrp="1"/>
          </p:cNvSpPr>
          <p:nvPr>
            <p:ph sz="quarter" idx="18"/>
          </p:nvPr>
        </p:nvSpPr>
        <p:spPr>
          <a:xfrm>
            <a:off x="515939" y="1183341"/>
            <a:ext cx="11160124" cy="5125384"/>
          </a:xfrm>
        </p:spPr>
        <p:txBody>
          <a:bodyPr/>
          <a:lstStyle/>
          <a:p>
            <a:r>
              <a:rPr lang="nb-NO" dirty="0" err="1"/>
              <a:t>Vareliste</a:t>
            </a:r>
            <a:r>
              <a:rPr lang="nb-NO" dirty="0"/>
              <a:t> I – forsvarsrelaterte varer</a:t>
            </a:r>
          </a:p>
          <a:p>
            <a:pPr lvl="2"/>
            <a:r>
              <a:rPr lang="nb-NO" sz="1600" dirty="0" err="1"/>
              <a:t>Vareliste</a:t>
            </a:r>
            <a:r>
              <a:rPr lang="nb-NO" sz="1600" dirty="0"/>
              <a:t> I består av 22 varekategorier.</a:t>
            </a:r>
          </a:p>
          <a:p>
            <a:pPr lvl="2"/>
            <a:r>
              <a:rPr lang="nb-NO" sz="1600" dirty="0"/>
              <a:t>Våpen, ammunisjon, bomber, kjøretøyer, luftfartøyer, elektronisk utstyr, ballistisk beskyttelse, programvare, etc. </a:t>
            </a:r>
          </a:p>
          <a:p>
            <a:pPr lvl="2"/>
            <a:endParaRPr lang="nb-NO" sz="1600" dirty="0"/>
          </a:p>
          <a:p>
            <a:r>
              <a:rPr lang="nb-NO" dirty="0" err="1"/>
              <a:t>Vareliste</a:t>
            </a:r>
            <a:r>
              <a:rPr lang="nb-NO" dirty="0"/>
              <a:t> II – flerbruksvarer</a:t>
            </a:r>
          </a:p>
          <a:p>
            <a:pPr lvl="2"/>
            <a:r>
              <a:rPr lang="nb-NO" sz="1600" dirty="0" err="1"/>
              <a:t>Vareliste</a:t>
            </a:r>
            <a:r>
              <a:rPr lang="nb-NO" sz="1600" dirty="0"/>
              <a:t> II består av 10 varekategorier. </a:t>
            </a:r>
          </a:p>
          <a:p>
            <a:pPr lvl="2"/>
            <a:r>
              <a:rPr lang="nb-NO" sz="1600" dirty="0"/>
              <a:t>Elektronikk, telekom, navigasjon, maritimt, romfart, sensorer og lasere, etc.</a:t>
            </a:r>
          </a:p>
          <a:p>
            <a:pPr lvl="2"/>
            <a:endParaRPr lang="nb-NO" sz="1600" dirty="0"/>
          </a:p>
          <a:p>
            <a:r>
              <a:rPr lang="nb-NO" dirty="0" err="1"/>
              <a:t>Vareliste</a:t>
            </a:r>
            <a:r>
              <a:rPr lang="nb-NO" dirty="0"/>
              <a:t> III – kritiske varer</a:t>
            </a:r>
          </a:p>
          <a:p>
            <a:pPr lvl="2"/>
            <a:endParaRPr lang="nb-NO" sz="1600" dirty="0"/>
          </a:p>
          <a:p>
            <a:r>
              <a:rPr lang="nb-NO" sz="1600" dirty="0"/>
              <a:t>Catch – all - Fire særskilte omstendigheter: </a:t>
            </a:r>
          </a:p>
          <a:p>
            <a:pPr marL="800100" lvl="2" indent="-342900">
              <a:buFont typeface="+mj-lt"/>
              <a:buAutoNum type="arabicPeriod"/>
            </a:pPr>
            <a:r>
              <a:rPr lang="nb-NO" sz="1600" dirty="0"/>
              <a:t>Masseødeleggelsesvåpen</a:t>
            </a:r>
          </a:p>
          <a:p>
            <a:pPr marL="800100" lvl="2" indent="-342900">
              <a:buFont typeface="+mj-lt"/>
              <a:buAutoNum type="arabicPeriod"/>
            </a:pPr>
            <a:r>
              <a:rPr lang="nb-NO" sz="1600" dirty="0"/>
              <a:t>Land underlagt våpenembargo</a:t>
            </a:r>
          </a:p>
          <a:p>
            <a:pPr marL="800100" lvl="2" indent="-342900">
              <a:buFont typeface="+mj-lt"/>
              <a:buAutoNum type="arabicPeriod"/>
            </a:pPr>
            <a:r>
              <a:rPr lang="nb-NO" sz="1600" dirty="0"/>
              <a:t>Krig, krig truer eller borgerkrig </a:t>
            </a:r>
          </a:p>
          <a:p>
            <a:pPr marL="800100" lvl="2" indent="-342900">
              <a:buFont typeface="+mj-lt"/>
              <a:buAutoNum type="arabicPeriod"/>
            </a:pPr>
            <a:r>
              <a:rPr lang="nb-NO" sz="1600" dirty="0"/>
              <a:t>Norske sikkerhets- og forsvarsinteresser </a:t>
            </a:r>
          </a:p>
        </p:txBody>
      </p:sp>
      <p:sp>
        <p:nvSpPr>
          <p:cNvPr id="4" name="Slide Number Placeholder 3">
            <a:extLst>
              <a:ext uri="{FF2B5EF4-FFF2-40B4-BE49-F238E27FC236}">
                <a16:creationId xmlns:a16="http://schemas.microsoft.com/office/drawing/2014/main" id="{2CEA2DDC-5387-4748-8C32-47348588310B}"/>
              </a:ext>
            </a:extLst>
          </p:cNvPr>
          <p:cNvSpPr>
            <a:spLocks noGrp="1"/>
          </p:cNvSpPr>
          <p:nvPr>
            <p:ph type="sldNum" sz="quarter" idx="12"/>
          </p:nvPr>
        </p:nvSpPr>
        <p:spPr/>
        <p:txBody>
          <a:bodyPr/>
          <a:lstStyle/>
          <a:p>
            <a:fld id="{F9591D4C-BB8F-AE46-BE73-C616F30BBC5B}" type="slidenum">
              <a:rPr lang="en-US" smtClean="0"/>
              <a:pPr/>
              <a:t>9</a:t>
            </a:fld>
            <a:endParaRPr lang="en-US" dirty="0"/>
          </a:p>
        </p:txBody>
      </p:sp>
      <p:sp>
        <p:nvSpPr>
          <p:cNvPr id="6" name="Title 5">
            <a:extLst>
              <a:ext uri="{FF2B5EF4-FFF2-40B4-BE49-F238E27FC236}">
                <a16:creationId xmlns:a16="http://schemas.microsoft.com/office/drawing/2014/main" id="{B266F52F-8D9B-564E-A216-9D7A5407F3CE}"/>
              </a:ext>
            </a:extLst>
          </p:cNvPr>
          <p:cNvSpPr>
            <a:spLocks noGrp="1"/>
          </p:cNvSpPr>
          <p:nvPr>
            <p:ph type="title"/>
          </p:nvPr>
        </p:nvSpPr>
        <p:spPr/>
        <p:txBody>
          <a:bodyPr/>
          <a:lstStyle/>
          <a:p>
            <a:r>
              <a:rPr lang="nb-NO" dirty="0"/>
              <a:t>Hva er eksportkontroll?</a:t>
            </a:r>
          </a:p>
        </p:txBody>
      </p:sp>
    </p:spTree>
    <p:extLst>
      <p:ext uri="{BB962C8B-B14F-4D97-AF65-F5344CB8AC3E}">
        <p14:creationId xmlns:p14="http://schemas.microsoft.com/office/powerpoint/2010/main" val="1336310497"/>
      </p:ext>
    </p:extLst>
  </p:cSld>
  <p:clrMapOvr>
    <a:masterClrMapping/>
  </p:clrMapOvr>
</p:sld>
</file>

<file path=ppt/theme/theme1.xml><?xml version="1.0" encoding="utf-8"?>
<a:theme xmlns:a="http://schemas.openxmlformats.org/drawingml/2006/main" name="DLA Piper Master">
  <a:themeElements>
    <a:clrScheme name="DLA Piper">
      <a:dk1>
        <a:srgbClr val="182440"/>
      </a:dk1>
      <a:lt1>
        <a:srgbClr val="FFFFFF"/>
      </a:lt1>
      <a:dk2>
        <a:srgbClr val="7B7B7B"/>
      </a:dk2>
      <a:lt2>
        <a:srgbClr val="DEDEDE"/>
      </a:lt2>
      <a:accent1>
        <a:srgbClr val="E52A4F"/>
      </a:accent1>
      <a:accent2>
        <a:srgbClr val="FBBD04"/>
      </a:accent2>
      <a:accent3>
        <a:srgbClr val="D9DA41"/>
      </a:accent3>
      <a:accent4>
        <a:srgbClr val="182440"/>
      </a:accent4>
      <a:accent5>
        <a:srgbClr val="FFFFFF"/>
      </a:accent5>
      <a:accent6>
        <a:srgbClr val="0073CF"/>
      </a:accent6>
      <a:hlink>
        <a:srgbClr val="0073CF"/>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EF95A98A-71FF-414F-B49F-19F5948BA5F1}" vid="{BD709709-C760-4777-BBFA-97122C06B7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item.xml><?xml version="1.0" encoding="utf-8"?>
<properties xmlns="http://www.imanage.com/work/xmlschema">
  <documentid>NOGROUPS!3040619.1</documentid>
  <senderid>NO150306</senderid>
  <senderemail>HUGO.MUNTHE.KAAS@DLAPIPER.COM</senderemail>
  <lastmodified>2025-05-21T23:24:04.0000000+02:00</lastmodified>
  <database>NOGROUPS</database>
</properties>
</file>

<file path=docProps/app.xml><?xml version="1.0" encoding="utf-8"?>
<Properties xmlns="http://schemas.openxmlformats.org/officeDocument/2006/extended-properties" xmlns:vt="http://schemas.openxmlformats.org/officeDocument/2006/docPropsVTypes">
  <Template>blank</Template>
  <TotalTime>2358</TotalTime>
  <Words>1079</Words>
  <Application>Microsoft Office PowerPoint</Application>
  <PresentationFormat>Widescreen</PresentationFormat>
  <Paragraphs>211</Paragraphs>
  <Slides>27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Cambria</vt:lpstr>
      <vt:lpstr>DLA Piper Master</vt:lpstr>
      <vt:lpstr>Sanksjoner og eksportkontroll Masterclass – Electronic Coast</vt:lpstr>
      <vt:lpstr>Risikobilder</vt:lpstr>
      <vt:lpstr>PowerPoint Presentation</vt:lpstr>
      <vt:lpstr>PowerPoint Presentation</vt:lpstr>
      <vt:lpstr>Eksportkontroll</vt:lpstr>
      <vt:lpstr>Hva er eksportkontroll?</vt:lpstr>
      <vt:lpstr>Hva er eksportkontroll?</vt:lpstr>
      <vt:lpstr>PowerPoint Presentation</vt:lpstr>
      <vt:lpstr>Hva er eksportkontroll?</vt:lpstr>
      <vt:lpstr>Sanksjoner</vt:lpstr>
      <vt:lpstr>Hva er sanksjoner?</vt:lpstr>
      <vt:lpstr>Hva er sanksjoner?</vt:lpstr>
      <vt:lpstr>Hva er sanksjoner?</vt:lpstr>
      <vt:lpstr>Hva er sanksjoner?</vt:lpstr>
      <vt:lpstr>Hva er sanksjoner?</vt:lpstr>
      <vt:lpstr>Hva er sanksjoner?</vt:lpstr>
      <vt:lpstr>Sanksjonskart - Norge</vt:lpstr>
      <vt:lpstr>Hva betyr sanksjonene for norsk næringsliv?</vt:lpstr>
      <vt:lpstr>Sentrale spørsmål for å vurdere sanksjonsrisiko</vt:lpstr>
      <vt:lpstr> Sanksjonert part?</vt:lpstr>
      <vt:lpstr>Økokrims trusselvurdering</vt:lpstr>
      <vt:lpstr>Omgåelse</vt:lpstr>
      <vt:lpstr>PowerPoint Presentation</vt:lpstr>
      <vt:lpstr>Hvordan håndtere stadig endrede sanksjoner</vt:lpstr>
      <vt:lpstr>PowerPoint Presentation</vt:lpstr>
      <vt:lpstr>Overordnede betraktninger</vt:lpstr>
      <vt:lpstr>Tusen takk!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Sanksjoner Russland –  Oppdatering</dc:title>
  <dc:creator>Hugo Munthe-Kaas</dc:creator>
  <cp:lastModifiedBy>Hugo Munthe-Kaas</cp:lastModifiedBy>
  <cp:revision>125</cp:revision>
  <cp:lastPrinted>2018-11-14T15:28:25Z</cp:lastPrinted>
  <dcterms:created xsi:type="dcterms:W3CDTF">2022-02-28T20:50:27Z</dcterms:created>
  <dcterms:modified xsi:type="dcterms:W3CDTF">2025-05-21T21:24:04Z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8141450-2387-4aca-b41f-19cd6be9dd3c_Enabled">
    <vt:lpwstr>true</vt:lpwstr>
  </property>
  <property fmtid="{D5CDD505-2E9C-101B-9397-08002B2CF9AE}" pid="3" name="MSIP_Label_48141450-2387-4aca-b41f-19cd6be9dd3c_SetDate">
    <vt:lpwstr>2022-12-19T16:32:38Z</vt:lpwstr>
  </property>
  <property fmtid="{D5CDD505-2E9C-101B-9397-08002B2CF9AE}" pid="4" name="MSIP_Label_48141450-2387-4aca-b41f-19cd6be9dd3c_Method">
    <vt:lpwstr>Standard</vt:lpwstr>
  </property>
  <property fmtid="{D5CDD505-2E9C-101B-9397-08002B2CF9AE}" pid="5" name="MSIP_Label_48141450-2387-4aca-b41f-19cd6be9dd3c_Name">
    <vt:lpwstr>Restricted_Unprotected</vt:lpwstr>
  </property>
  <property fmtid="{D5CDD505-2E9C-101B-9397-08002B2CF9AE}" pid="6" name="MSIP_Label_48141450-2387-4aca-b41f-19cd6be9dd3c_SiteId">
    <vt:lpwstr>adf10e2b-b6e9-41d6-be2f-c12bb566019c</vt:lpwstr>
  </property>
  <property fmtid="{D5CDD505-2E9C-101B-9397-08002B2CF9AE}" pid="7" name="MSIP_Label_48141450-2387-4aca-b41f-19cd6be9dd3c_ActionId">
    <vt:lpwstr>4951fd2e-0542-4589-99f7-2d275952b563</vt:lpwstr>
  </property>
  <property fmtid="{D5CDD505-2E9C-101B-9397-08002B2CF9AE}" pid="8" name="MSIP_Label_48141450-2387-4aca-b41f-19cd6be9dd3c_ContentBits">
    <vt:lpwstr>0</vt:lpwstr>
  </property>
  <property fmtid="{D5CDD505-2E9C-101B-9397-08002B2CF9AE}" pid="9" name="DocumentInfoFinished">
    <vt:lpwstr>True</vt:lpwstr>
  </property>
</Properties>
</file>