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  <p:sldMasterId id="2147483680" r:id="rId7"/>
    <p:sldMasterId id="2147483706" r:id="rId8"/>
  </p:sldMasterIdLst>
  <p:notesMasterIdLst>
    <p:notesMasterId r:id="rId13"/>
  </p:notesMasterIdLst>
  <p:handoutMasterIdLst>
    <p:handoutMasterId r:id="rId14"/>
  </p:handoutMasterIdLst>
  <p:sldIdLst>
    <p:sldId id="270" r:id="rId9"/>
    <p:sldId id="268" r:id="rId10"/>
    <p:sldId id="272" r:id="rId11"/>
    <p:sldId id="271" r:id="rId12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C37"/>
    <a:srgbClr val="003C65"/>
    <a:srgbClr val="00BD72"/>
    <a:srgbClr val="C8F9E6"/>
    <a:srgbClr val="E7AFAD"/>
    <a:srgbClr val="F6EBCD"/>
    <a:srgbClr val="D09A00"/>
    <a:srgbClr val="05427B"/>
    <a:srgbClr val="054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9CDCE-D417-4EB1-B27C-6C0D94AFDDE5}" v="111" dt="2023-03-14T14:29:12.959"/>
    <p1510:client id="{D581B16B-0138-4710-B4D5-8314CEE29DDF}" v="7" dt="2023-02-27T13:40:14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63" d="100"/>
          <a:sy n="63" d="100"/>
        </p:scale>
        <p:origin x="73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8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18A05-DAD5-4538-B720-D731A0265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05340-B4C9-4568-B2C0-57AE7B80C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0973-A58F-456A-9A45-082FE2F25B8A}" type="datetimeFigureOut">
              <a:rPr lang="nb-NO" smtClean="0"/>
              <a:t>13.04.2023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85BB-ED63-4188-AE0D-4C7CEBA89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F61C-6BC5-44E7-B83F-B18B7D452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9AA5-BF97-4703-9733-43ED3B015F53}" type="slidenum">
              <a:rPr lang="nb-NO" smtClean="0"/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61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5BB8-2B1A-4E8F-8C75-04D8FCB76BDE}" type="datetimeFigureOut">
              <a:rPr lang="nb-NO" smtClean="0"/>
              <a:t>13.04.2023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E389-6B1A-4073-A398-96B5797B9778}" type="slidenum">
              <a:rPr lang="nb-NO" smtClean="0"/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A9FE935-F199-41D7-871A-24EC1D9C5A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7368540" cy="6858000"/>
          </a:xfrm>
          <a:custGeom>
            <a:avLst/>
            <a:gdLst>
              <a:gd name="connsiteX0" fmla="*/ 0 w 7368540"/>
              <a:gd name="connsiteY0" fmla="*/ 0 h 6858000"/>
              <a:gd name="connsiteX1" fmla="*/ 722471 w 7368540"/>
              <a:gd name="connsiteY1" fmla="*/ 0 h 6858000"/>
              <a:gd name="connsiteX2" fmla="*/ 722471 w 7368540"/>
              <a:gd name="connsiteY2" fmla="*/ 1299762 h 6858000"/>
              <a:gd name="connsiteX3" fmla="*/ 1813407 w 7368540"/>
              <a:gd name="connsiteY3" fmla="*/ 1299762 h 6858000"/>
              <a:gd name="connsiteX4" fmla="*/ 1813407 w 7368540"/>
              <a:gd name="connsiteY4" fmla="*/ 0 h 6858000"/>
              <a:gd name="connsiteX5" fmla="*/ 7368540 w 7368540"/>
              <a:gd name="connsiteY5" fmla="*/ 0 h 6858000"/>
              <a:gd name="connsiteX6" fmla="*/ 7368540 w 7368540"/>
              <a:gd name="connsiteY6" fmla="*/ 17691 h 6858000"/>
              <a:gd name="connsiteX7" fmla="*/ 4913290 w 7368540"/>
              <a:gd name="connsiteY7" fmla="*/ 6858000 h 6858000"/>
              <a:gd name="connsiteX8" fmla="*/ 0 w 736854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854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7368540" y="0"/>
                </a:lnTo>
                <a:lnTo>
                  <a:pt x="7368540" y="17691"/>
                </a:lnTo>
                <a:lnTo>
                  <a:pt x="49132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4585063" cy="2074529"/>
          </a:xfrm>
          <a:solidFill>
            <a:schemeClr val="bg1"/>
          </a:solidFill>
        </p:spPr>
        <p:txBody>
          <a:bodyPr wrap="square"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42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642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88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1"/>
            <a:ext cx="2247099" cy="2946643"/>
          </a:xfrm>
          <a:prstGeom prst="roundRect">
            <a:avLst/>
          </a:prstGeom>
          <a:solidFill>
            <a:schemeClr val="accent6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10"/>
            <a:ext cx="2247099" cy="2946643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1"/>
            <a:ext cx="2247099" cy="2946643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10"/>
            <a:ext cx="2247099" cy="2946643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499EFE1-8CBA-423F-8122-58E739F6751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981" y="5102550"/>
            <a:ext cx="3974668" cy="193899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663B884-1B37-4D3C-BA4C-6E4DFDC6B7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7980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AEE4FD-CC8C-4092-AAA0-989B431A84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81" y="5738813"/>
            <a:ext cx="3974668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D5EB240A-3766-4487-8B37-EF0F3B6911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87317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E7A50160-9C8F-4AEA-B2A9-645F221555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87316" y="5738813"/>
            <a:ext cx="3974669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D70D71-7D65-456F-8918-0D83F0B88E9C}"/>
              </a:ext>
            </a:extLst>
          </p:cNvPr>
          <p:cNvCxnSpPr>
            <a:cxnSpLocks/>
          </p:cNvCxnSpPr>
          <p:nvPr userDrawn="1"/>
        </p:nvCxnSpPr>
        <p:spPr>
          <a:xfrm>
            <a:off x="717981" y="5415515"/>
            <a:ext cx="1079202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7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8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019057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A9FE935-F199-41D7-871A-24EC1D9C5A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7368540" cy="6858000"/>
          </a:xfrm>
          <a:custGeom>
            <a:avLst/>
            <a:gdLst>
              <a:gd name="connsiteX0" fmla="*/ 0 w 7368540"/>
              <a:gd name="connsiteY0" fmla="*/ 0 h 6858000"/>
              <a:gd name="connsiteX1" fmla="*/ 722471 w 7368540"/>
              <a:gd name="connsiteY1" fmla="*/ 0 h 6858000"/>
              <a:gd name="connsiteX2" fmla="*/ 722471 w 7368540"/>
              <a:gd name="connsiteY2" fmla="*/ 1299762 h 6858000"/>
              <a:gd name="connsiteX3" fmla="*/ 1813407 w 7368540"/>
              <a:gd name="connsiteY3" fmla="*/ 1299762 h 6858000"/>
              <a:gd name="connsiteX4" fmla="*/ 1813407 w 7368540"/>
              <a:gd name="connsiteY4" fmla="*/ 0 h 6858000"/>
              <a:gd name="connsiteX5" fmla="*/ 7368540 w 7368540"/>
              <a:gd name="connsiteY5" fmla="*/ 0 h 6858000"/>
              <a:gd name="connsiteX6" fmla="*/ 7368540 w 7368540"/>
              <a:gd name="connsiteY6" fmla="*/ 17691 h 6858000"/>
              <a:gd name="connsiteX7" fmla="*/ 4913290 w 7368540"/>
              <a:gd name="connsiteY7" fmla="*/ 6858000 h 6858000"/>
              <a:gd name="connsiteX8" fmla="*/ 0 w 736854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854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7368540" y="0"/>
                </a:lnTo>
                <a:lnTo>
                  <a:pt x="7368540" y="17691"/>
                </a:lnTo>
                <a:lnTo>
                  <a:pt x="49132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4585063" cy="2074529"/>
          </a:xfrm>
          <a:solidFill>
            <a:schemeClr val="bg1"/>
          </a:solidFill>
        </p:spPr>
        <p:txBody>
          <a:bodyPr wrap="square"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4883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mindre bilder splitt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F152A9-0360-426A-B041-448208E46C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3390" y="-325"/>
            <a:ext cx="4878610" cy="6858325"/>
          </a:xfrm>
          <a:custGeom>
            <a:avLst/>
            <a:gdLst>
              <a:gd name="connsiteX0" fmla="*/ 0 w 4878610"/>
              <a:gd name="connsiteY0" fmla="*/ 0 h 6858325"/>
              <a:gd name="connsiteX1" fmla="*/ 4878610 w 4878610"/>
              <a:gd name="connsiteY1" fmla="*/ 0 h 6858325"/>
              <a:gd name="connsiteX2" fmla="*/ 4878610 w 4878610"/>
              <a:gd name="connsiteY2" fmla="*/ 6858325 h 6858325"/>
              <a:gd name="connsiteX3" fmla="*/ 0 w 4878610"/>
              <a:gd name="connsiteY3" fmla="*/ 6858325 h 6858325"/>
              <a:gd name="connsiteX4" fmla="*/ 2479964 w 4878610"/>
              <a:gd name="connsiteY4" fmla="*/ 325 h 6858325"/>
              <a:gd name="connsiteX5" fmla="*/ 0 w 4878610"/>
              <a:gd name="connsiteY5" fmla="*/ 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8610" h="6858325">
                <a:moveTo>
                  <a:pt x="0" y="0"/>
                </a:moveTo>
                <a:lnTo>
                  <a:pt x="4878610" y="0"/>
                </a:lnTo>
                <a:lnTo>
                  <a:pt x="4878610" y="6858325"/>
                </a:lnTo>
                <a:lnTo>
                  <a:pt x="0" y="6858325"/>
                </a:lnTo>
                <a:lnTo>
                  <a:pt x="2479964" y="325"/>
                </a:lnTo>
                <a:lnTo>
                  <a:pt x="0" y="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CC0A7DB-27EF-4BE8-93B0-2E99409AE4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7018" y="0"/>
            <a:ext cx="4850393" cy="6858000"/>
          </a:xfrm>
          <a:custGeom>
            <a:avLst/>
            <a:gdLst>
              <a:gd name="connsiteX0" fmla="*/ 0 w 4850393"/>
              <a:gd name="connsiteY0" fmla="*/ 0 h 6858000"/>
              <a:gd name="connsiteX1" fmla="*/ 4850393 w 4850393"/>
              <a:gd name="connsiteY1" fmla="*/ 0 h 6858000"/>
              <a:gd name="connsiteX2" fmla="*/ 2369916 w 4850393"/>
              <a:gd name="connsiteY2" fmla="*/ 6858000 h 6858000"/>
              <a:gd name="connsiteX3" fmla="*/ 0 w 48503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0393" h="6858000">
                <a:moveTo>
                  <a:pt x="0" y="0"/>
                </a:moveTo>
                <a:lnTo>
                  <a:pt x="4850393" y="0"/>
                </a:lnTo>
                <a:lnTo>
                  <a:pt x="23699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1E2F243-8C06-4A1D-98D1-265080BF12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17AF9-57CB-4DE8-8036-B61815EF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480890-1B9B-4A9A-99C9-E0993415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9619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79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mindre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827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2644" y="580338"/>
            <a:ext cx="2031207" cy="6129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F152A9-0360-426A-B041-448208E46C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3390" y="-325"/>
            <a:ext cx="4878610" cy="6858325"/>
          </a:xfrm>
          <a:custGeom>
            <a:avLst/>
            <a:gdLst>
              <a:gd name="connsiteX0" fmla="*/ 0 w 4878610"/>
              <a:gd name="connsiteY0" fmla="*/ 0 h 6858325"/>
              <a:gd name="connsiteX1" fmla="*/ 4878610 w 4878610"/>
              <a:gd name="connsiteY1" fmla="*/ 0 h 6858325"/>
              <a:gd name="connsiteX2" fmla="*/ 4878610 w 4878610"/>
              <a:gd name="connsiteY2" fmla="*/ 6858325 h 6858325"/>
              <a:gd name="connsiteX3" fmla="*/ 0 w 4878610"/>
              <a:gd name="connsiteY3" fmla="*/ 6858325 h 6858325"/>
              <a:gd name="connsiteX4" fmla="*/ 2479964 w 4878610"/>
              <a:gd name="connsiteY4" fmla="*/ 325 h 6858325"/>
              <a:gd name="connsiteX5" fmla="*/ 0 w 4878610"/>
              <a:gd name="connsiteY5" fmla="*/ 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8610" h="6858325">
                <a:moveTo>
                  <a:pt x="0" y="0"/>
                </a:moveTo>
                <a:lnTo>
                  <a:pt x="4878610" y="0"/>
                </a:lnTo>
                <a:lnTo>
                  <a:pt x="4878610" y="6858325"/>
                </a:lnTo>
                <a:lnTo>
                  <a:pt x="0" y="6858325"/>
                </a:lnTo>
                <a:lnTo>
                  <a:pt x="2479964" y="325"/>
                </a:lnTo>
                <a:lnTo>
                  <a:pt x="0" y="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CC0A7DB-27EF-4BE8-93B0-2E99409AE4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7018" y="0"/>
            <a:ext cx="4850393" cy="6858000"/>
          </a:xfrm>
          <a:custGeom>
            <a:avLst/>
            <a:gdLst>
              <a:gd name="connsiteX0" fmla="*/ 0 w 4850393"/>
              <a:gd name="connsiteY0" fmla="*/ 0 h 6858000"/>
              <a:gd name="connsiteX1" fmla="*/ 4850393 w 4850393"/>
              <a:gd name="connsiteY1" fmla="*/ 0 h 6858000"/>
              <a:gd name="connsiteX2" fmla="*/ 2369916 w 4850393"/>
              <a:gd name="connsiteY2" fmla="*/ 6858000 h 6858000"/>
              <a:gd name="connsiteX3" fmla="*/ 0 w 48503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0393" h="6858000">
                <a:moveTo>
                  <a:pt x="0" y="0"/>
                </a:moveTo>
                <a:lnTo>
                  <a:pt x="4850393" y="0"/>
                </a:lnTo>
                <a:lnTo>
                  <a:pt x="23699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2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2D6A4DA-EB35-4A5F-AB92-FFD4A8A4703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5920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0044-7D51-4DCD-96F4-EEEBB6479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5400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1365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644BE22-FE64-415A-82E1-57F426B630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6950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C013883-E97D-43E6-B184-0B89BF36D8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A462DB3-E68E-4AB4-9C93-064327EA7E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22B3F0-06D5-4753-B10F-A22AC78E4C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44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7F12CFE-0C26-485F-80F4-13F4031611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FB1CFDE-A2D9-4ED8-8F76-8AA59BBB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E5BC05-43BB-4A68-BCE7-66AB4600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60DF13D-F139-4941-BBE3-B8CEC4D8A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B456DA-80EA-425C-A234-5FD5B1D357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AE61440-BA51-47B3-8411-D11456A03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90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28975A5-8F66-4443-899F-ECAAB50FF8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1C31B6B-6FA0-4D20-871D-097EEB559C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3017EFE-25AB-43D8-BC14-A9F3612FEA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276D84-B999-403B-AB64-6C43715214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71538D3-586D-494E-B89E-8380313D69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171294F-D84E-4A6F-870E-59E9DBCC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101C2C-0C77-447C-BA84-1AABEF6FE38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BB600D2-A0F5-4B88-8C17-3CD0807F9ED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32EF8FC-B8B0-4AD1-8E82-18EFC5E83E6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212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26315F1-9453-435E-AEA2-FA55B81D4D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7B4C10E-44E8-4316-ADBF-4176B85E9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263C971-72D9-417A-838C-6B7D53DD9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73A6F4C-9B53-4890-BE7B-A022FB064A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EABF451-A30A-4B70-A311-E02AA51BD7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0C50359-0B90-473E-B638-5C6E12F4E5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2F0BFF5-0BE5-4A17-AD0B-2973A016BC8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E9BE84A-8A6C-41DD-B315-07B161892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47321C3-4154-44B3-ABFA-277BCB352EE8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6C8C90-DD52-4FC6-A7FC-0CA1F6B30600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72B1DA1-AA1E-4C2A-B921-AD87D5A4E0B4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5026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67FE83-5DC7-4783-8255-88F8A967B2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BC3D22-7859-41A6-92FD-93C0927C8E6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E4DB8F-1F65-4E96-89C3-A53D3963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7A4E066-E94C-48EF-AFA8-D2837BC7D68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976DF51-5EA0-4493-B932-EBF3AB39550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9048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499EFE1-8CBA-423F-8122-58E739F6751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981" y="5102550"/>
            <a:ext cx="3974668" cy="193899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663B884-1B37-4D3C-BA4C-6E4DFDC6B7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7980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AEE4FD-CC8C-4092-AAA0-989B431A84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81" y="5738813"/>
            <a:ext cx="3974668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D5EB240A-3766-4487-8B37-EF0F3B6911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87317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E7A50160-9C8F-4AEA-B2A9-645F221555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87316" y="5738813"/>
            <a:ext cx="3974669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D70D71-7D65-456F-8918-0D83F0B88E9C}"/>
              </a:ext>
            </a:extLst>
          </p:cNvPr>
          <p:cNvCxnSpPr>
            <a:cxnSpLocks/>
          </p:cNvCxnSpPr>
          <p:nvPr userDrawn="1"/>
        </p:nvCxnSpPr>
        <p:spPr>
          <a:xfrm>
            <a:off x="717981" y="5415515"/>
            <a:ext cx="1079202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1F87A5E-1300-4E96-AF48-FE64EB03BE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91A31F3-225A-4D87-ADDA-6E4F2B4414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1"/>
            <a:ext cx="2247099" cy="2946643"/>
          </a:xfrm>
          <a:prstGeom prst="roundRect">
            <a:avLst/>
          </a:prstGeom>
          <a:solidFill>
            <a:schemeClr val="accent6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770482F-CCB3-4B7D-8454-DB70EA6B33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9E9E977-CEA3-4EC6-B64B-8B75220921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10"/>
            <a:ext cx="2247099" cy="2946643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1010C08-ED2F-4346-B923-CF1C423348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A0707BB-1CE3-46AA-B7BC-5BE7AF8A6C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1"/>
            <a:ext cx="2247099" cy="2946643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5959A58-30AE-4118-BE88-ED24FA348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561E615-F952-477F-8C9B-46657624D0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10"/>
            <a:ext cx="2247099" cy="2946643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7F1059D-1183-42ED-8503-3865336F71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811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69493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6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C1B5946-BFD6-40B1-A104-411E61CBC4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905D2E5-2B91-478C-AC5C-456DBA4DAA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25A96DF-E25B-493F-9B08-34427FD012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B688F53-BBB1-445E-A6F3-E882BF4350C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BFEE28A-1981-415C-9213-DEA30B46B4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7F89116-451F-4DD0-89B2-164F33BA6B0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8632DFC8-C898-4272-AAA3-FAD775176DD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859762B-88DC-46B4-BB98-6B2EBD2F7A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D5923B-5AAF-4245-877F-42ACB4621EC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DDA51DB5-67DF-4204-8F10-9CCD29DCCCB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3C09849-39C3-44E9-ADDC-BDE4283206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DC7ECDF-DFCF-4BD8-B37A-1D7F2B6B18D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D1D1FBC-C20C-41F8-BFCD-83937A110CA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51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11272A-7492-4B8C-A913-E3689317DD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74BC7-695C-44CF-B728-5A659637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4936F4-C83E-4EE0-B9AC-70150957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2234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7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A9FE935-F199-41D7-871A-24EC1D9C5A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7368540" cy="6858000"/>
          </a:xfrm>
          <a:custGeom>
            <a:avLst/>
            <a:gdLst>
              <a:gd name="connsiteX0" fmla="*/ 0 w 7368540"/>
              <a:gd name="connsiteY0" fmla="*/ 0 h 6858000"/>
              <a:gd name="connsiteX1" fmla="*/ 722471 w 7368540"/>
              <a:gd name="connsiteY1" fmla="*/ 0 h 6858000"/>
              <a:gd name="connsiteX2" fmla="*/ 722471 w 7368540"/>
              <a:gd name="connsiteY2" fmla="*/ 1299762 h 6858000"/>
              <a:gd name="connsiteX3" fmla="*/ 1813407 w 7368540"/>
              <a:gd name="connsiteY3" fmla="*/ 1299762 h 6858000"/>
              <a:gd name="connsiteX4" fmla="*/ 1813407 w 7368540"/>
              <a:gd name="connsiteY4" fmla="*/ 0 h 6858000"/>
              <a:gd name="connsiteX5" fmla="*/ 7368540 w 7368540"/>
              <a:gd name="connsiteY5" fmla="*/ 0 h 6858000"/>
              <a:gd name="connsiteX6" fmla="*/ 7368540 w 7368540"/>
              <a:gd name="connsiteY6" fmla="*/ 17691 h 6858000"/>
              <a:gd name="connsiteX7" fmla="*/ 4913290 w 7368540"/>
              <a:gd name="connsiteY7" fmla="*/ 6858000 h 6858000"/>
              <a:gd name="connsiteX8" fmla="*/ 0 w 736854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854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7368540" y="0"/>
                </a:lnTo>
                <a:lnTo>
                  <a:pt x="7368540" y="17691"/>
                </a:lnTo>
                <a:lnTo>
                  <a:pt x="49132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977C2C-E54D-42E2-8519-62F412D90F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7017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mindre bilder splitt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F152A9-0360-426A-B041-448208E46C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3390" y="-325"/>
            <a:ext cx="4878610" cy="6858325"/>
          </a:xfrm>
          <a:custGeom>
            <a:avLst/>
            <a:gdLst>
              <a:gd name="connsiteX0" fmla="*/ 0 w 4878610"/>
              <a:gd name="connsiteY0" fmla="*/ 0 h 6858325"/>
              <a:gd name="connsiteX1" fmla="*/ 4878610 w 4878610"/>
              <a:gd name="connsiteY1" fmla="*/ 0 h 6858325"/>
              <a:gd name="connsiteX2" fmla="*/ 4878610 w 4878610"/>
              <a:gd name="connsiteY2" fmla="*/ 6858325 h 6858325"/>
              <a:gd name="connsiteX3" fmla="*/ 0 w 4878610"/>
              <a:gd name="connsiteY3" fmla="*/ 6858325 h 6858325"/>
              <a:gd name="connsiteX4" fmla="*/ 2479964 w 4878610"/>
              <a:gd name="connsiteY4" fmla="*/ 325 h 6858325"/>
              <a:gd name="connsiteX5" fmla="*/ 0 w 4878610"/>
              <a:gd name="connsiteY5" fmla="*/ 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8610" h="6858325">
                <a:moveTo>
                  <a:pt x="0" y="0"/>
                </a:moveTo>
                <a:lnTo>
                  <a:pt x="4878610" y="0"/>
                </a:lnTo>
                <a:lnTo>
                  <a:pt x="4878610" y="6858325"/>
                </a:lnTo>
                <a:lnTo>
                  <a:pt x="0" y="6858325"/>
                </a:lnTo>
                <a:lnTo>
                  <a:pt x="2479964" y="325"/>
                </a:lnTo>
                <a:lnTo>
                  <a:pt x="0" y="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CC0A7DB-27EF-4BE8-93B0-2E99409AE4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7018" y="0"/>
            <a:ext cx="4850393" cy="6858000"/>
          </a:xfrm>
          <a:custGeom>
            <a:avLst/>
            <a:gdLst>
              <a:gd name="connsiteX0" fmla="*/ 0 w 4850393"/>
              <a:gd name="connsiteY0" fmla="*/ 0 h 6858000"/>
              <a:gd name="connsiteX1" fmla="*/ 4850393 w 4850393"/>
              <a:gd name="connsiteY1" fmla="*/ 0 h 6858000"/>
              <a:gd name="connsiteX2" fmla="*/ 2369916 w 4850393"/>
              <a:gd name="connsiteY2" fmla="*/ 6858000 h 6858000"/>
              <a:gd name="connsiteX3" fmla="*/ 0 w 48503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0393" h="6858000">
                <a:moveTo>
                  <a:pt x="0" y="0"/>
                </a:moveTo>
                <a:lnTo>
                  <a:pt x="4850393" y="0"/>
                </a:lnTo>
                <a:lnTo>
                  <a:pt x="23699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1E2F243-8C06-4A1D-98D1-265080BF12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17AF9-57CB-4DE8-8036-B61815EF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480890-1B9B-4A9A-99C9-E0993415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52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9121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596F089-CB50-4BB4-826E-0BA7AB0E2B43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3946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BBAFB-B206-4C11-94AA-CA89A2C7C5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835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399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644BE22-FE64-415A-82E1-57F426B630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778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69493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3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C013883-E97D-43E6-B184-0B89BF36D8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C445AE6-D7DD-47D9-BF73-D0DA45501E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517287-395C-4EAB-AF50-F5A4965FB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69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A600D75-6317-4D2B-9980-97CEBE72C2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539C2E9-4526-4131-81FA-4EE7EC8F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06B10B9-1BC9-44F1-8E43-97FD582B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44CEF8-AF52-40E1-914A-F5CFC6AF9C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2564407-DFED-496B-AE4A-261A5B3086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0E1FC8A-7D21-4C7C-87EA-26724AAC9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48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28975A5-8F66-4443-899F-ECAAB50FF8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24513D-6FF7-48BC-BAE3-8E542DF29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4BAAE9A-D91F-45CB-A264-9BD8266ECE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BEE8363-A38B-40A1-A806-BF744171A8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28F7A08-CB5B-4472-9776-01604FD631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55B6B1-E6F5-4B52-A25A-FD59A13B7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D3A50D-E2FF-43E9-8059-02FE56F7BB4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2E545-4D2A-473F-A0F8-28ACC650132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521A450-07FA-499D-947D-F138D5782B9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9478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26315F1-9453-435E-AEA2-FA55B81D4D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8A12CA-B6AC-434A-A34A-382A896B5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2F0DE9F-DCE0-402C-8968-B303049573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57EF5-1196-4727-A351-44BE722F0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59B51DE-542A-442E-B679-6642A870CE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B89C9B0-02D8-48FF-A616-ACAF8B8E5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D172A04-205A-49F8-9A9E-DEB31E7D6E5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0D119EE-F4E6-4C79-AB30-AA8CC8A1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108FA76-49DF-4930-BE24-E6EECCB0506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3C3BE62-33C9-4E17-9F44-9DA892439753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9C9F064-2396-4E8A-97DF-16AFC36785A2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812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67FE83-5DC7-4783-8255-88F8A967B2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CEB43A-FAE8-4C46-B9C4-7DF1086D0C2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E6B0B1-FB2E-4C05-902A-47D03117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FCE352-E1C6-46C2-B469-21C5CBF5BE8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F22031F-4052-468A-A75E-95AA2374426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8257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499EFE1-8CBA-423F-8122-58E739F6751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981" y="5102550"/>
            <a:ext cx="3974668" cy="193899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663B884-1B37-4D3C-BA4C-6E4DFDC6B7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7980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AEE4FD-CC8C-4092-AAA0-989B431A84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81" y="5738813"/>
            <a:ext cx="3974668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D5EB240A-3766-4487-8B37-EF0F3B6911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87317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E7A50160-9C8F-4AEA-B2A9-645F221555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87316" y="5738813"/>
            <a:ext cx="3974669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D70D71-7D65-456F-8918-0D83F0B88E9C}"/>
              </a:ext>
            </a:extLst>
          </p:cNvPr>
          <p:cNvCxnSpPr>
            <a:cxnSpLocks/>
          </p:cNvCxnSpPr>
          <p:nvPr userDrawn="1"/>
        </p:nvCxnSpPr>
        <p:spPr>
          <a:xfrm>
            <a:off x="717981" y="5415515"/>
            <a:ext cx="1079202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1F87A5E-1300-4E96-AF48-FE64EB03BE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32BA7E2-390F-4CFC-857B-3CCEA4DBE8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1"/>
            <a:ext cx="2247099" cy="2946643"/>
          </a:xfrm>
          <a:prstGeom prst="roundRect">
            <a:avLst/>
          </a:prstGeom>
          <a:solidFill>
            <a:schemeClr val="accent6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1EDC9FE-2330-494C-B6AD-A0DCAC186F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7861BBB-75C1-4216-9A2F-BE6903C3D3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10"/>
            <a:ext cx="2247099" cy="2946643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54C3AEF-69C2-447F-8AF6-9A780C2B3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3C53F12-D83F-46B0-8106-A01E198BFB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1"/>
            <a:ext cx="2247099" cy="2946643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4C5D210-242E-4C48-8A9C-F4E7D540F2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752577FB-CDA8-4598-A000-21C8C25354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10"/>
            <a:ext cx="2247099" cy="2946643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ADF1E31-652B-4324-AA53-A4BAA77781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62365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C1B5946-BFD6-40B1-A104-411E61CBC4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911202-8953-4ED0-8014-EC627CD7EA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07F5410-670B-47C7-B27C-8C5BD0BA28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3B6286DA-C15D-464F-8B66-E0C6C8C5096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6931187-5F33-4C52-9089-F332A47CD2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415E9FD-3BED-4C9A-98A2-0911B7DEE2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2D57D5B-4726-4083-9CCC-4F783653593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D14937C-7898-4755-B3BB-D55B13FF58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EC47C67-C018-4A0A-8839-ADAFC4EAD19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B713BD22-88F8-4D3F-BB22-5CFB96A97E6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DF6D3F28-5494-40B9-A4BA-E0D3B92839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03A49B62-A09E-492A-B2FC-5D9E7FE30D3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3D41C0D4-79F3-41F2-BF1A-DBC8EAA6908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8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7907909-D36A-43B9-988D-F0C503689D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7D4D7-BF7F-4B6E-9320-5A9A4170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1FBA88-0D81-4ADC-A8B5-4D82F01D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6378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6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A9FE935-F199-41D7-871A-24EC1D9C5A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7368540" cy="6858000"/>
          </a:xfrm>
          <a:custGeom>
            <a:avLst/>
            <a:gdLst>
              <a:gd name="connsiteX0" fmla="*/ 0 w 7368540"/>
              <a:gd name="connsiteY0" fmla="*/ 0 h 6858000"/>
              <a:gd name="connsiteX1" fmla="*/ 722471 w 7368540"/>
              <a:gd name="connsiteY1" fmla="*/ 0 h 6858000"/>
              <a:gd name="connsiteX2" fmla="*/ 722471 w 7368540"/>
              <a:gd name="connsiteY2" fmla="*/ 1299762 h 6858000"/>
              <a:gd name="connsiteX3" fmla="*/ 1813407 w 7368540"/>
              <a:gd name="connsiteY3" fmla="*/ 1299762 h 6858000"/>
              <a:gd name="connsiteX4" fmla="*/ 1813407 w 7368540"/>
              <a:gd name="connsiteY4" fmla="*/ 0 h 6858000"/>
              <a:gd name="connsiteX5" fmla="*/ 7368540 w 7368540"/>
              <a:gd name="connsiteY5" fmla="*/ 0 h 6858000"/>
              <a:gd name="connsiteX6" fmla="*/ 7368540 w 7368540"/>
              <a:gd name="connsiteY6" fmla="*/ 17691 h 6858000"/>
              <a:gd name="connsiteX7" fmla="*/ 4913290 w 7368540"/>
              <a:gd name="connsiteY7" fmla="*/ 6858000 h 6858000"/>
              <a:gd name="connsiteX8" fmla="*/ 0 w 736854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854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7368540" y="0"/>
                </a:lnTo>
                <a:lnTo>
                  <a:pt x="7368540" y="17691"/>
                </a:lnTo>
                <a:lnTo>
                  <a:pt x="49132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977C2C-E54D-42E2-8519-62F412D90F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10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90" y="6508427"/>
            <a:ext cx="4114800" cy="215444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436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mindre bilder splittet ">
    <p:bg>
      <p:bgPr>
        <a:solidFill>
          <a:srgbClr val="F6E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F152A9-0360-426A-B041-448208E46C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3390" y="-325"/>
            <a:ext cx="4878610" cy="6858325"/>
          </a:xfrm>
          <a:custGeom>
            <a:avLst/>
            <a:gdLst>
              <a:gd name="connsiteX0" fmla="*/ 0 w 4878610"/>
              <a:gd name="connsiteY0" fmla="*/ 0 h 6858325"/>
              <a:gd name="connsiteX1" fmla="*/ 4878610 w 4878610"/>
              <a:gd name="connsiteY1" fmla="*/ 0 h 6858325"/>
              <a:gd name="connsiteX2" fmla="*/ 4878610 w 4878610"/>
              <a:gd name="connsiteY2" fmla="*/ 6858325 h 6858325"/>
              <a:gd name="connsiteX3" fmla="*/ 0 w 4878610"/>
              <a:gd name="connsiteY3" fmla="*/ 6858325 h 6858325"/>
              <a:gd name="connsiteX4" fmla="*/ 2479964 w 4878610"/>
              <a:gd name="connsiteY4" fmla="*/ 325 h 6858325"/>
              <a:gd name="connsiteX5" fmla="*/ 0 w 4878610"/>
              <a:gd name="connsiteY5" fmla="*/ 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8610" h="6858325">
                <a:moveTo>
                  <a:pt x="0" y="0"/>
                </a:moveTo>
                <a:lnTo>
                  <a:pt x="4878610" y="0"/>
                </a:lnTo>
                <a:lnTo>
                  <a:pt x="4878610" y="6858325"/>
                </a:lnTo>
                <a:lnTo>
                  <a:pt x="0" y="6858325"/>
                </a:lnTo>
                <a:lnTo>
                  <a:pt x="2479964" y="325"/>
                </a:lnTo>
                <a:lnTo>
                  <a:pt x="0" y="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CC0A7DB-27EF-4BE8-93B0-2E99409AE4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7018" y="0"/>
            <a:ext cx="4850393" cy="6858000"/>
          </a:xfrm>
          <a:custGeom>
            <a:avLst/>
            <a:gdLst>
              <a:gd name="connsiteX0" fmla="*/ 0 w 4850393"/>
              <a:gd name="connsiteY0" fmla="*/ 0 h 6858000"/>
              <a:gd name="connsiteX1" fmla="*/ 4850393 w 4850393"/>
              <a:gd name="connsiteY1" fmla="*/ 0 h 6858000"/>
              <a:gd name="connsiteX2" fmla="*/ 2369916 w 4850393"/>
              <a:gd name="connsiteY2" fmla="*/ 6858000 h 6858000"/>
              <a:gd name="connsiteX3" fmla="*/ 0 w 48503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0393" h="6858000">
                <a:moveTo>
                  <a:pt x="0" y="0"/>
                </a:moveTo>
                <a:lnTo>
                  <a:pt x="4850393" y="0"/>
                </a:lnTo>
                <a:lnTo>
                  <a:pt x="23699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1E2F243-8C06-4A1D-98D1-265080BF12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17AF9-57CB-4DE8-8036-B61815EF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480890-1B9B-4A9A-99C9-E0993415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6186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0796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7A4C67A-08FD-4860-9536-7E7CAE860C3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Short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1273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4C863-E43F-403F-BE4B-4893A5E527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010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452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644BE22-FE64-415A-82E1-57F426B630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0216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C013883-E97D-43E6-B184-0B89BF36D8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0D5125D-6947-4701-B918-DA187B8141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28FB9B0-B427-4A39-AF0B-4055164E3F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89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7F2F130-96B9-4E39-BAD7-B47E2B08EF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3CE565C-6BB2-4F3F-A4B5-49A10869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D1C62CB-4861-42BA-86C9-66578294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EF9EBB-11EC-48E8-A2D5-E1E1F70248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5C8EE60-2461-4652-956D-D3C5C6E4EA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AE5D71D-8B4A-4368-9659-602E58835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16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28975A5-8F66-4443-899F-ECAAB50FF8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AB2B439-D573-4A4D-A84B-063BDFA74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BE219F-1CAC-4387-9766-612B55A95D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7043883-16F3-4715-B742-AD16168254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3811B-6B5C-4101-B2A7-C55397A2F3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2868169-3410-4EF1-BA5F-42999827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41253DA-E054-452C-875C-704611FF048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8DEF0CA-91D7-4F15-8F05-596680D750DB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5191FF9-C1C2-496E-B4D1-DDEB8CED624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2612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26315F1-9453-435E-AEA2-FA55B81D4D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03D7BBE-8D01-4F71-8A29-6C8061DDD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1275FB3-AF6E-4E3B-B094-392FEF357B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8D52CC8-28B8-4394-8F59-F5028F9CC3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D6C3E75-5888-4772-809E-57DD8A0D58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32A102E-C654-48D0-9A5E-0CAF247426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CEDFA1A-4CCA-42FF-8B8F-E1F4A98C525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A7EE81D-44F6-4384-9947-8BF86857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9F8FB6E-D2F7-4EC5-87BD-1F47FBF6BF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6A0BB0C-C996-485F-8DF9-24F1D2020465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4DFE7FF-F7C3-47DC-87B4-8B3F8FDDC816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196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7069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67FE83-5DC7-4783-8255-88F8A967B2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A8E9A2D-4161-4A14-9E69-5A8957C4AAE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E489AFF-3FB5-47A1-BFB6-6130AB1C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4CAE21-B3FD-4DB8-BD7A-BAD99D90817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C795150-07CA-4DB9-B9BC-4F50029751A9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4837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499EFE1-8CBA-423F-8122-58E739F6751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981" y="5102550"/>
            <a:ext cx="3974668" cy="193899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663B884-1B37-4D3C-BA4C-6E4DFDC6B7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7980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AEE4FD-CC8C-4092-AAA0-989B431A84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81" y="5738813"/>
            <a:ext cx="3974668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D5EB240A-3766-4487-8B37-EF0F3B6911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87317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E7A50160-9C8F-4AEA-B2A9-645F221555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87316" y="5738813"/>
            <a:ext cx="3974669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D70D71-7D65-456F-8918-0D83F0B88E9C}"/>
              </a:ext>
            </a:extLst>
          </p:cNvPr>
          <p:cNvCxnSpPr>
            <a:cxnSpLocks/>
          </p:cNvCxnSpPr>
          <p:nvPr userDrawn="1"/>
        </p:nvCxnSpPr>
        <p:spPr>
          <a:xfrm>
            <a:off x="717981" y="5415515"/>
            <a:ext cx="1079202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1F87A5E-1300-4E96-AF48-FE64EB03BE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162996C-1B26-43A7-961C-49071E860F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1"/>
            <a:ext cx="2247099" cy="2946643"/>
          </a:xfrm>
          <a:prstGeom prst="roundRect">
            <a:avLst/>
          </a:prstGeom>
          <a:solidFill>
            <a:schemeClr val="accent6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8CDEE43-C4A1-40B4-A181-814C9544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9C3D278-CD6A-457C-9885-46C0CCA91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10"/>
            <a:ext cx="2247099" cy="2946643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717C183-5160-4167-BAA6-2A8B3C495C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A798247-A50A-4CDA-A213-AFA93BA8869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1"/>
            <a:ext cx="2247099" cy="2946643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09617A7-149B-490A-B293-63C814CE68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E1031E6-665F-444C-BCC3-43C37743A1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10"/>
            <a:ext cx="2247099" cy="2946643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7DAA4C6-B163-4FC9-871E-B25A0C93FA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16892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C1B5946-BFD6-40B1-A104-411E61CBC4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3B164DB-396E-47BC-BA57-80F80D18DC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22518DF-DEFB-49ED-BAA2-08B2CF16FA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3E388245-6EB2-437A-B883-04BFEAFC555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B7E21ED-FBAA-43D3-AC7B-A12A84E8F6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6B23AD2F-8AE3-4CA8-B3C0-335391494AA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21D50F64-AE70-4C8E-8972-E0D842014B9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E53915A-4343-4C0A-AA9B-86F0778DFE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5B76F5C-4718-4C5C-8DE6-74F30FB0730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E5FC2B97-FD5C-4B1B-83C4-D5E8EBA684B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7D5DF34-6493-4F01-875E-CCC3C114DF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Short 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594CEE0-C22F-41AE-9205-BC548E9BDF1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4AA23CF-C5D4-4D0B-9372-C27D91E65DD7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4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C77A572-ACD6-42E7-B09B-4CCFBF3656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75CCE-1F6F-48C4-83A8-3D1E980D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 sz="1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EDD400-A9F0-4F1D-A751-248CBEB7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11258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7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hidden="1">
            <a:extLst>
              <a:ext uri="{FF2B5EF4-FFF2-40B4-BE49-F238E27FC236}">
                <a16:creationId xmlns:a16="http://schemas.microsoft.com/office/drawing/2014/main" id="{C31E60C2-E1EE-4779-A1AD-746CB2284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657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hidden="1">
            <a:extLst>
              <a:ext uri="{FF2B5EF4-FFF2-40B4-BE49-F238E27FC236}">
                <a16:creationId xmlns:a16="http://schemas.microsoft.com/office/drawing/2014/main" id="{C31E60C2-E1EE-4779-A1AD-746CB2284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rgbClr val="E7AFAD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rgbClr val="E7AFAD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rgbClr val="E7AFAD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rgbClr val="E7AFAD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rgbClr val="E7AFA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9248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hidden="1">
            <a:extLst>
              <a:ext uri="{FF2B5EF4-FFF2-40B4-BE49-F238E27FC236}">
                <a16:creationId xmlns:a16="http://schemas.microsoft.com/office/drawing/2014/main" id="{C31E60C2-E1EE-4779-A1AD-746CB2284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rgbClr val="C8F9E6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rgbClr val="C8F9E6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rgbClr val="C8F9E6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rgbClr val="C8F9E6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rgbClr val="C8F9E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175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hidden="1">
            <a:extLst>
              <a:ext uri="{FF2B5EF4-FFF2-40B4-BE49-F238E27FC236}">
                <a16:creationId xmlns:a16="http://schemas.microsoft.com/office/drawing/2014/main" id="{C31E60C2-E1EE-4779-A1AD-746CB2284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4072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ørk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hidden="1">
            <a:extLst>
              <a:ext uri="{FF2B5EF4-FFF2-40B4-BE49-F238E27FC236}">
                <a16:creationId xmlns:a16="http://schemas.microsoft.com/office/drawing/2014/main" id="{C31E60C2-E1EE-4779-A1AD-746CB2284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accent3">
                    <a:lumMod val="10000"/>
                    <a:lumOff val="90000"/>
                  </a:schemeClr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accent3">
                    <a:lumMod val="10000"/>
                    <a:lumOff val="90000"/>
                  </a:schemeClr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accent3">
                    <a:lumMod val="10000"/>
                    <a:lumOff val="90000"/>
                  </a:schemeClr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accent3">
                    <a:lumMod val="10000"/>
                    <a:lumOff val="90000"/>
                  </a:schemeClr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accent3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49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18618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hidden="1">
            <a:extLst>
              <a:ext uri="{FF2B5EF4-FFF2-40B4-BE49-F238E27FC236}">
                <a16:creationId xmlns:a16="http://schemas.microsoft.com/office/drawing/2014/main" id="{C31E60C2-E1EE-4779-A1AD-746CB2284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1388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hidden="1">
            <a:extLst>
              <a:ext uri="{FF2B5EF4-FFF2-40B4-BE49-F238E27FC236}">
                <a16:creationId xmlns:a16="http://schemas.microsoft.com/office/drawing/2014/main" id="{C31E60C2-E1EE-4779-A1AD-746CB2284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20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3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en-US" sz="1400"/>
              <a:t>Technology for a better society</a:t>
            </a:r>
            <a:endParaRPr lang="nb-NO" sz="1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0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3C65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49" r:id="rId2"/>
    <p:sldLayoutId id="2147483660" r:id="rId3"/>
    <p:sldLayoutId id="2147483688" r:id="rId4"/>
    <p:sldLayoutId id="2147483670" r:id="rId5"/>
    <p:sldLayoutId id="2147483650" r:id="rId6"/>
    <p:sldLayoutId id="2147483661" r:id="rId7"/>
    <p:sldLayoutId id="2147483704" r:id="rId8"/>
    <p:sldLayoutId id="2147483692" r:id="rId9"/>
    <p:sldLayoutId id="2147483705" r:id="rId10"/>
    <p:sldLayoutId id="2147483714" r:id="rId11"/>
    <p:sldLayoutId id="2147483697" r:id="rId12"/>
    <p:sldLayoutId id="2147483715" r:id="rId13"/>
    <p:sldLayoutId id="2147483717" r:id="rId14"/>
    <p:sldLayoutId id="2147483696" r:id="rId15"/>
    <p:sldLayoutId id="2147483668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rgbClr val="05427B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3C65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33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4" r:id="rId3"/>
    <p:sldLayoutId id="2147483689" r:id="rId4"/>
    <p:sldLayoutId id="2147483671" r:id="rId5"/>
    <p:sldLayoutId id="2147483665" r:id="rId6"/>
    <p:sldLayoutId id="2147483733" r:id="rId7"/>
    <p:sldLayoutId id="2147483734" r:id="rId8"/>
    <p:sldLayoutId id="2147483693" r:id="rId9"/>
    <p:sldLayoutId id="2147483719" r:id="rId10"/>
    <p:sldLayoutId id="2147483720" r:id="rId11"/>
    <p:sldLayoutId id="2147483735" r:id="rId12"/>
    <p:sldLayoutId id="2147483736" r:id="rId13"/>
    <p:sldLayoutId id="2147483737" r:id="rId14"/>
    <p:sldLayoutId id="2147483699" r:id="rId15"/>
    <p:sldLayoutId id="2147483669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rgbClr val="05427B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3C65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4E4E07-17EE-44AB-A23B-DF246D6AC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7130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  <p:sldLayoutId id="2147483676" r:id="rId5"/>
    <p:sldLayoutId id="2147483677" r:id="rId6"/>
    <p:sldLayoutId id="2147483738" r:id="rId7"/>
    <p:sldLayoutId id="2147483739" r:id="rId8"/>
    <p:sldLayoutId id="2147483694" r:id="rId9"/>
    <p:sldLayoutId id="2147483724" r:id="rId10"/>
    <p:sldLayoutId id="2147483725" r:id="rId11"/>
    <p:sldLayoutId id="2147483740" r:id="rId12"/>
    <p:sldLayoutId id="2147483741" r:id="rId13"/>
    <p:sldLayoutId id="2147483742" r:id="rId14"/>
    <p:sldLayoutId id="2147483701" r:id="rId15"/>
    <p:sldLayoutId id="2147483679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rgbClr val="05427B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3C65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F37BC3-C2C0-49FC-AF17-4DF1FED3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4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91" r:id="rId4"/>
    <p:sldLayoutId id="2147483684" r:id="rId5"/>
    <p:sldLayoutId id="2147483685" r:id="rId6"/>
    <p:sldLayoutId id="2147483743" r:id="rId7"/>
    <p:sldLayoutId id="2147483744" r:id="rId8"/>
    <p:sldLayoutId id="2147483695" r:id="rId9"/>
    <p:sldLayoutId id="2147483729" r:id="rId10"/>
    <p:sldLayoutId id="2147483730" r:id="rId11"/>
    <p:sldLayoutId id="2147483745" r:id="rId12"/>
    <p:sldLayoutId id="2147483746" r:id="rId13"/>
    <p:sldLayoutId id="2147483747" r:id="rId14"/>
    <p:sldLayoutId id="2147483703" r:id="rId15"/>
    <p:sldLayoutId id="21474836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rgbClr val="05427B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3C65"/>
                </a:solidFill>
              </a:defRPr>
            </a:lvl1pPr>
          </a:lstStyle>
          <a:p>
            <a:r>
              <a:rPr lang="en-US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‹N°›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92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09" r:id="rId4"/>
    <p:sldLayoutId id="2147483711" r:id="rId5"/>
    <p:sldLayoutId id="2147483712" r:id="rId6"/>
    <p:sldLayoutId id="214748371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rgbClr val="05427B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hyperlink" Target="mailto:Anne.zouggar@ims-bordeaux.fr" TargetMode="External"/><Relationship Id="rId4" Type="http://schemas.openxmlformats.org/officeDocument/2006/relationships/hyperlink" Target="mailto:daryl.powell@sintef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6543569C-A5AA-F8CF-A8A1-48C8F74C1D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BC059B-15F9-4852-A577-B554AEB33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288222"/>
            <a:ext cx="8022499" cy="2607752"/>
          </a:xfrm>
        </p:spPr>
        <p:txBody>
          <a:bodyPr/>
          <a:lstStyle/>
          <a:p>
            <a:r>
              <a:rPr lang="nb-NO" dirty="0"/>
              <a:t>SIG Lean Thinking and Practice: </a:t>
            </a:r>
            <a:r>
              <a:rPr lang="nb-NO" dirty="0">
                <a:solidFill>
                  <a:srgbClr val="FFC000"/>
                </a:solidFill>
              </a:rPr>
              <a:t>Webinars Organisation 2023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7B8889-D817-4E86-9B8C-CD697238C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759018"/>
            <a:ext cx="7676224" cy="6762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b="1" dirty="0">
                <a:latin typeface="Arial Narrow" panose="020B0606020202030204" pitchFamily="34" charset="0"/>
              </a:rPr>
              <a:t>Animated by </a:t>
            </a:r>
            <a:r>
              <a:rPr lang="nb-NO" dirty="0">
                <a:latin typeface="Arial Narrow" panose="020B0606020202030204" pitchFamily="34" charset="0"/>
              </a:rPr>
              <a:t>:</a:t>
            </a:r>
          </a:p>
          <a:p>
            <a:r>
              <a:rPr lang="nb-NO" dirty="0" err="1">
                <a:latin typeface="Arial Narrow"/>
                <a:cs typeface="Calibri Light"/>
              </a:rPr>
              <a:t>Daryl</a:t>
            </a:r>
            <a:r>
              <a:rPr lang="nb-NO" dirty="0">
                <a:latin typeface="Arial Narrow"/>
                <a:cs typeface="Calibri Light"/>
              </a:rPr>
              <a:t> Powell – Chief Scientist, SINTEF </a:t>
            </a:r>
            <a:r>
              <a:rPr lang="nb-NO" dirty="0" err="1">
                <a:latin typeface="Arial Narrow"/>
                <a:cs typeface="Calibri Light"/>
              </a:rPr>
              <a:t>Manufacturing</a:t>
            </a:r>
            <a:r>
              <a:rPr lang="nb-NO" dirty="0">
                <a:latin typeface="Arial Narrow"/>
                <a:cs typeface="Calibri Light"/>
              </a:rPr>
              <a:t>, Norway</a:t>
            </a:r>
          </a:p>
          <a:p>
            <a:r>
              <a:rPr lang="nb-NO" dirty="0">
                <a:latin typeface="Arial Narrow" panose="020B0606020202030204" pitchFamily="34" charset="0"/>
              </a:rPr>
              <a:t>Anne Zouggar – Researcher IMS France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8F16-4C47-4E1C-BF9E-7A6214B8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Technology for a better society</a:t>
            </a:r>
            <a:endParaRPr lang="nb-NO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56" y="280540"/>
            <a:ext cx="1570730" cy="20023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48" y="213439"/>
            <a:ext cx="1881088" cy="19336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95" y="785538"/>
            <a:ext cx="1697739" cy="789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90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A116226-EA90-9E42-A5CE-F0ADFA30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Technology for a better society</a:t>
            </a:r>
            <a:endParaRPr lang="nb-NO" sz="1400" dirty="0"/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612698" y="758615"/>
            <a:ext cx="5497" cy="58758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42" y="60319"/>
            <a:ext cx="1697739" cy="789434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470128B0-EF66-664B-806D-99F82F2F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394" y="40415"/>
            <a:ext cx="2044846" cy="361213"/>
          </a:xfrm>
          <a:solidFill>
            <a:schemeClr val="bg1"/>
          </a:solidFill>
        </p:spPr>
        <p:txBody>
          <a:bodyPr/>
          <a:lstStyle/>
          <a:p>
            <a:r>
              <a:rPr lang="nb-NO" sz="2800" dirty="0"/>
              <a:t>Main targets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338667" y="2661919"/>
            <a:ext cx="5012266" cy="33866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55413" y="2655147"/>
            <a:ext cx="164677" cy="257387"/>
          </a:xfrm>
          <a:prstGeom prst="rect">
            <a:avLst/>
          </a:prstGeom>
          <a:solidFill>
            <a:srgbClr val="003C65"/>
          </a:solidFill>
          <a:ln>
            <a:solidFill>
              <a:srgbClr val="003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28986" y="2638213"/>
            <a:ext cx="164677" cy="257387"/>
          </a:xfrm>
          <a:prstGeom prst="rect">
            <a:avLst/>
          </a:prstGeom>
          <a:solidFill>
            <a:srgbClr val="003C65"/>
          </a:solidFill>
          <a:ln>
            <a:solidFill>
              <a:srgbClr val="003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655145" y="2641600"/>
            <a:ext cx="164677" cy="257387"/>
          </a:xfrm>
          <a:prstGeom prst="rect">
            <a:avLst/>
          </a:prstGeom>
          <a:solidFill>
            <a:srgbClr val="003C65"/>
          </a:solidFill>
          <a:ln>
            <a:solidFill>
              <a:srgbClr val="003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823545" y="2665308"/>
            <a:ext cx="164677" cy="257387"/>
          </a:xfrm>
          <a:prstGeom prst="rect">
            <a:avLst/>
          </a:prstGeom>
          <a:solidFill>
            <a:srgbClr val="003C65"/>
          </a:solidFill>
          <a:ln>
            <a:solidFill>
              <a:srgbClr val="003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35796" y="3041224"/>
            <a:ext cx="114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latin typeface="Arial Narrow" panose="020B0606020202030204" pitchFamily="34" charset="0"/>
              </a:rPr>
              <a:t>Spring</a:t>
            </a:r>
            <a:r>
              <a:rPr lang="fr-FR" sz="1400" b="1" dirty="0">
                <a:latin typeface="Arial Narrow" panose="020B0606020202030204" pitchFamily="34" charset="0"/>
              </a:rPr>
              <a:t> </a:t>
            </a:r>
            <a:r>
              <a:rPr lang="fr-FR" sz="1400" b="1" dirty="0" err="1">
                <a:latin typeface="Arial Narrow" panose="020B0606020202030204" pitchFamily="34" charset="0"/>
              </a:rPr>
              <a:t>Webinar</a:t>
            </a:r>
            <a:endParaRPr lang="fr-FR" sz="1400" b="1" dirty="0">
              <a:latin typeface="Arial Narrow" panose="020B0606020202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02596" y="3041224"/>
            <a:ext cx="114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latin typeface="Arial Narrow" panose="020B0606020202030204" pitchFamily="34" charset="0"/>
              </a:rPr>
              <a:t>Summer</a:t>
            </a:r>
            <a:r>
              <a:rPr lang="fr-FR" sz="1400" b="1" dirty="0">
                <a:latin typeface="Arial Narrow" panose="020B0606020202030204" pitchFamily="34" charset="0"/>
              </a:rPr>
              <a:t> </a:t>
            </a:r>
            <a:r>
              <a:rPr lang="fr-FR" sz="1400" b="1" dirty="0" err="1">
                <a:latin typeface="Arial Narrow" panose="020B0606020202030204" pitchFamily="34" charset="0"/>
              </a:rPr>
              <a:t>Webinar</a:t>
            </a:r>
            <a:endParaRPr lang="fr-FR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42349" y="3081862"/>
            <a:ext cx="11459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 err="1">
                <a:latin typeface="Arial Narrow"/>
              </a:rPr>
              <a:t>Autumn</a:t>
            </a:r>
            <a:r>
              <a:rPr lang="fr-FR" sz="1400" b="1" dirty="0">
                <a:latin typeface="Arial Narrow"/>
              </a:rPr>
              <a:t> Webinar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555430" y="3081862"/>
            <a:ext cx="114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 Narrow" panose="020B0606020202030204" pitchFamily="34" charset="0"/>
              </a:rPr>
              <a:t>Winter </a:t>
            </a:r>
            <a:r>
              <a:rPr lang="fr-FR" sz="1400" b="1" dirty="0" err="1">
                <a:latin typeface="Arial Narrow" panose="020B0606020202030204" pitchFamily="34" charset="0"/>
              </a:rPr>
              <a:t>Webinar</a:t>
            </a:r>
            <a:endParaRPr lang="fr-FR" sz="1400" b="1" dirty="0">
              <a:latin typeface="Arial Narrow" panose="020B0606020202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6073" y="4705187"/>
            <a:ext cx="516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C65"/>
                </a:solidFill>
                <a:latin typeface="Arial Narrow" panose="020B0606020202030204" pitchFamily="34" charset="0"/>
              </a:rPr>
              <a:t>Target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>
                <a:latin typeface="Arial Narrow" panose="020B0606020202030204" pitchFamily="34" charset="0"/>
              </a:rPr>
              <a:t>Maintain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dynamic</a:t>
            </a:r>
            <a:r>
              <a:rPr lang="fr-FR" dirty="0">
                <a:latin typeface="Arial Narrow" panose="020B0606020202030204" pitchFamily="34" charset="0"/>
              </a:rPr>
              <a:t> exchange </a:t>
            </a:r>
            <a:r>
              <a:rPr lang="fr-FR" dirty="0" err="1">
                <a:latin typeface="Arial Narrow" panose="020B0606020202030204" pitchFamily="34" charset="0"/>
              </a:rPr>
              <a:t>among</a:t>
            </a:r>
            <a:r>
              <a:rPr lang="fr-FR" dirty="0">
                <a:latin typeface="Arial Narrow" panose="020B0606020202030204" pitchFamily="34" charset="0"/>
              </a:rPr>
              <a:t> the </a:t>
            </a:r>
            <a:r>
              <a:rPr lang="fr-FR" dirty="0" err="1">
                <a:latin typeface="Arial Narrow" panose="020B0606020202030204" pitchFamily="34" charset="0"/>
              </a:rPr>
              <a:t>members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 Narrow" panose="020B0606020202030204" pitchFamily="34" charset="0"/>
              </a:rPr>
              <a:t>Support a </a:t>
            </a:r>
            <a:r>
              <a:rPr lang="fr-FR" dirty="0" err="1">
                <a:latin typeface="Arial Narrow" panose="020B0606020202030204" pitchFamily="34" charset="0"/>
              </a:rPr>
              <a:t>connected</a:t>
            </a:r>
            <a:r>
              <a:rPr lang="fr-FR" dirty="0">
                <a:latin typeface="Arial Narrow" panose="020B0606020202030204" pitchFamily="34" charset="0"/>
              </a:rPr>
              <a:t> and </a:t>
            </a:r>
            <a:r>
              <a:rPr lang="fr-FR" dirty="0" err="1">
                <a:latin typeface="Arial Narrow" panose="020B0606020202030204" pitchFamily="34" charset="0"/>
              </a:rPr>
              <a:t>updated</a:t>
            </a:r>
            <a:r>
              <a:rPr lang="fr-FR" dirty="0">
                <a:latin typeface="Arial Narrow" panose="020B0606020202030204" pitchFamily="34" charset="0"/>
              </a:rPr>
              <a:t>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>
                <a:latin typeface="Arial Narrow" panose="020B0606020202030204" pitchFamily="34" charset="0"/>
              </a:rPr>
              <a:t>Interact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with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other</a:t>
            </a:r>
            <a:r>
              <a:rPr lang="fr-FR" dirty="0">
                <a:latin typeface="Arial Narrow" panose="020B0606020202030204" pitchFamily="34" charset="0"/>
              </a:rPr>
              <a:t> SIG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947034" y="2002389"/>
            <a:ext cx="51693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b-NO"/>
            </a:defPPr>
            <a:lvl1pPr>
              <a:defRPr b="1">
                <a:solidFill>
                  <a:srgbClr val="003C65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latin typeface="Arial Narrow"/>
              </a:rPr>
              <a:t>Frequency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0" dirty="0" err="1">
                <a:solidFill>
                  <a:schemeClr val="tx1"/>
                </a:solidFill>
              </a:rPr>
              <a:t>Quarterly</a:t>
            </a:r>
            <a:r>
              <a:rPr lang="fr-FR" b="0" dirty="0">
                <a:solidFill>
                  <a:schemeClr val="tx1"/>
                </a:solidFill>
              </a:rPr>
              <a:t> meeting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47034" y="674484"/>
            <a:ext cx="516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C65"/>
                </a:solidFill>
                <a:latin typeface="Arial Narrow" panose="020B0606020202030204" pitchFamily="34" charset="0"/>
              </a:rPr>
              <a:t>Topic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 Narrow" panose="020B0606020202030204" pitchFamily="34" charset="0"/>
              </a:rPr>
              <a:t>Lean Collaboration </a:t>
            </a:r>
            <a:r>
              <a:rPr lang="fr-FR" dirty="0" err="1">
                <a:latin typeface="Arial Narrow" panose="020B0606020202030204" pitchFamily="34" charset="0"/>
              </a:rPr>
              <a:t>Projects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 Narrow" panose="020B0606020202030204" pitchFamily="34" charset="0"/>
              </a:rPr>
              <a:t>Scientific </a:t>
            </a:r>
            <a:r>
              <a:rPr lang="fr-FR" dirty="0" err="1">
                <a:latin typeface="Arial Narrow" panose="020B0606020202030204" pitchFamily="34" charset="0"/>
              </a:rPr>
              <a:t>Research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Results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>
                <a:latin typeface="Arial Narrow" panose="020B0606020202030204" pitchFamily="34" charset="0"/>
              </a:rPr>
              <a:t>Testimonies</a:t>
            </a:r>
            <a:r>
              <a:rPr lang="fr-FR" dirty="0">
                <a:latin typeface="Arial Narrow" panose="020B0606020202030204" pitchFamily="34" charset="0"/>
              </a:rPr>
              <a:t> and </a:t>
            </a:r>
            <a:r>
              <a:rPr lang="fr-FR" dirty="0" err="1">
                <a:latin typeface="Arial Narrow" panose="020B0606020202030204" pitchFamily="34" charset="0"/>
              </a:rPr>
              <a:t>industrial</a:t>
            </a:r>
            <a:r>
              <a:rPr lang="fr-FR" dirty="0">
                <a:latin typeface="Arial Narrow" panose="020B0606020202030204" pitchFamily="34" charset="0"/>
              </a:rPr>
              <a:t> feedbacks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25867" y="2794001"/>
            <a:ext cx="579162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solidFill>
                  <a:srgbClr val="003C65"/>
                </a:solidFill>
                <a:latin typeface="Arial Narrow" panose="020B0606020202030204" pitchFamily="34" charset="0"/>
              </a:rPr>
              <a:t>Duration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 Narrow" panose="020B0606020202030204" pitchFamily="34" charset="0"/>
              </a:rPr>
              <a:t>45 minutes </a:t>
            </a:r>
          </a:p>
          <a:p>
            <a:pPr marL="742315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 Narrow"/>
              </a:rPr>
              <a:t>5 mins updates, news</a:t>
            </a:r>
          </a:p>
          <a:p>
            <a:pPr marL="742315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 Narrow"/>
              </a:rPr>
              <a:t>20 minutes Talk</a:t>
            </a:r>
            <a:endParaRPr lang="fr-FR" dirty="0"/>
          </a:p>
          <a:p>
            <a:pPr marL="742315" lvl="1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Narrow"/>
              </a:rPr>
              <a:t>20 </a:t>
            </a:r>
            <a:r>
              <a:rPr lang="fr-FR" dirty="0">
                <a:latin typeface="Arial Narrow"/>
              </a:rPr>
              <a:t>minutes exchange (questions, feedbacks, </a:t>
            </a:r>
            <a:r>
              <a:rPr lang="fr-FR" dirty="0" err="1">
                <a:latin typeface="Arial Narrow"/>
              </a:rPr>
              <a:t>testimonies</a:t>
            </a:r>
            <a:r>
              <a:rPr lang="fr-FR" dirty="0">
                <a:latin typeface="Arial Narrow"/>
              </a:rPr>
              <a:t>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947034" y="4302429"/>
            <a:ext cx="516932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solidFill>
                  <a:srgbClr val="003C65"/>
                </a:solidFill>
                <a:latin typeface="Arial Narrow" panose="020B0606020202030204" pitchFamily="34" charset="0"/>
              </a:rPr>
              <a:t>Audience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 Narrow"/>
              </a:rPr>
              <a:t>SIG </a:t>
            </a:r>
            <a:r>
              <a:rPr lang="fr-FR" dirty="0" err="1">
                <a:latin typeface="Arial Narrow"/>
              </a:rPr>
              <a:t>members</a:t>
            </a:r>
            <a:r>
              <a:rPr lang="fr-FR" dirty="0">
                <a:latin typeface="Arial Narrow"/>
              </a:rPr>
              <a:t> (Lean SIG + </a:t>
            </a:r>
            <a:r>
              <a:rPr lang="fr-FR" dirty="0" err="1">
                <a:latin typeface="Arial Narrow"/>
              </a:rPr>
              <a:t>others</a:t>
            </a:r>
            <a:r>
              <a:rPr lang="fr-FR" dirty="0">
                <a:latin typeface="Arial Narrow"/>
              </a:rPr>
              <a:t>)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 Narrow" panose="020B0606020202030204" pitchFamily="34" charset="0"/>
              </a:rPr>
              <a:t>PhD </a:t>
            </a:r>
            <a:r>
              <a:rPr lang="fr-FR" dirty="0" err="1">
                <a:latin typeface="Arial Narrow" panose="020B0606020202030204" pitchFamily="34" charset="0"/>
              </a:rPr>
              <a:t>Students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>
                <a:latin typeface="Arial Narrow" panose="020B0606020202030204" pitchFamily="34" charset="0"/>
              </a:rPr>
              <a:t>Researchers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>
                <a:latin typeface="Arial Narrow"/>
              </a:rPr>
              <a:t>Practitioners</a:t>
            </a:r>
            <a:endParaRPr lang="fr-FR" dirty="0" err="1"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6953" y="1813539"/>
            <a:ext cx="3005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FFC000"/>
                </a:solidFill>
                <a:latin typeface="Arial Narrow" panose="020B0606020202030204" pitchFamily="34" charset="0"/>
              </a:rPr>
              <a:t>Webinars Organisation 2023</a:t>
            </a:r>
            <a:endParaRPr lang="fr-FR" sz="2000" b="1" dirty="0">
              <a:latin typeface="Arial Narrow" panose="020B060602020203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20276" y="2278363"/>
            <a:ext cx="219821" cy="268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45502" y="3781757"/>
            <a:ext cx="219821" cy="268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74884" y="376372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Kick off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955903" y="5886502"/>
            <a:ext cx="51693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solidFill>
                  <a:srgbClr val="003C65"/>
                </a:solidFill>
                <a:latin typeface="Arial Narrow" panose="020B0606020202030204" pitchFamily="34" charset="0"/>
              </a:rPr>
              <a:t>Talk contribution to </a:t>
            </a:r>
            <a:r>
              <a:rPr lang="fr-FR" b="1" dirty="0" err="1">
                <a:solidFill>
                  <a:srgbClr val="003C65"/>
                </a:solidFill>
                <a:latin typeface="Arial Narrow" panose="020B0606020202030204" pitchFamily="34" charset="0"/>
              </a:rPr>
              <a:t>submit</a:t>
            </a:r>
            <a:endParaRPr lang="fr-FR" b="1" dirty="0">
              <a:solidFill>
                <a:srgbClr val="003C65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rgbClr val="003C65"/>
                </a:solidFill>
                <a:latin typeface="Arial Narrow"/>
              </a:rPr>
              <a:t>Contact: </a:t>
            </a:r>
            <a:r>
              <a:rPr lang="fr-FR" b="1" dirty="0">
                <a:solidFill>
                  <a:srgbClr val="003C65"/>
                </a:solidFill>
                <a:latin typeface="Arial Narrow"/>
              </a:rPr>
              <a:t>	</a:t>
            </a:r>
            <a:r>
              <a:rPr lang="fr-FR" dirty="0">
                <a:solidFill>
                  <a:srgbClr val="003C65"/>
                </a:solidFill>
                <a:latin typeface="Arial Narrow"/>
                <a:hlinkClick r:id="rId4"/>
              </a:rPr>
              <a:t>daryl.powell@sintef.no</a:t>
            </a:r>
            <a:endParaRPr lang="fr-FR" dirty="0">
              <a:solidFill>
                <a:srgbClr val="003C65"/>
              </a:solidFill>
              <a:latin typeface="Arial Narrow"/>
            </a:endParaRPr>
          </a:p>
          <a:p>
            <a:r>
              <a:rPr lang="fr-FR" dirty="0">
                <a:solidFill>
                  <a:srgbClr val="003C65"/>
                </a:solidFill>
                <a:latin typeface="Arial Narrow"/>
                <a:hlinkClick r:id="rId5"/>
              </a:rPr>
              <a:t>anne.zouggar@ims-bordeaux.fr</a:t>
            </a:r>
            <a:endParaRPr lang="fr-FR" dirty="0">
              <a:solidFill>
                <a:srgbClr val="003C65"/>
              </a:solidFill>
              <a:latin typeface="Arial Narrow"/>
            </a:endParaRPr>
          </a:p>
          <a:p>
            <a:endParaRPr lang="fr-FR" dirty="0">
              <a:latin typeface="Arial Narrow" panose="020B0606020202030204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1258818" y="4302429"/>
            <a:ext cx="308344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258818" y="1542296"/>
            <a:ext cx="308344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2630163" y="2349486"/>
            <a:ext cx="219821" cy="2681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646782" y="3750481"/>
            <a:ext cx="219821" cy="2681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2859225" y="3696548"/>
            <a:ext cx="2491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Coupled</a:t>
            </a:r>
            <a:r>
              <a:rPr lang="fr-FR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– APMS </a:t>
            </a:r>
            <a:r>
              <a:rPr lang="fr-FR" sz="16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Conference</a:t>
            </a:r>
            <a:endParaRPr lang="fr-FR" sz="1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04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6543569C-A5AA-F8CF-A8A1-48C8F74C1D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8F16-4C47-4E1C-BF9E-7A6214B8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Technology for a better society</a:t>
            </a:r>
            <a:endParaRPr lang="nb-NO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56" y="280540"/>
            <a:ext cx="1570730" cy="20023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48" y="213439"/>
            <a:ext cx="1881088" cy="19336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95" y="785538"/>
            <a:ext cx="1697739" cy="7894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8047" y="2395723"/>
            <a:ext cx="6294966" cy="429863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latin typeface="Arial Narrow" panose="020B0606020202030204" pitchFamily="34" charset="0"/>
              </a:rPr>
              <a:t>Spring</a:t>
            </a:r>
            <a:r>
              <a:rPr lang="fr-FR" sz="2800" b="1" dirty="0">
                <a:latin typeface="Arial Narrow" panose="020B0606020202030204" pitchFamily="34" charset="0"/>
              </a:rPr>
              <a:t> </a:t>
            </a:r>
            <a:r>
              <a:rPr lang="fr-FR" sz="2800" b="1" dirty="0" err="1">
                <a:latin typeface="Arial Narrow" panose="020B0606020202030204" pitchFamily="34" charset="0"/>
              </a:rPr>
              <a:t>Webinar</a:t>
            </a:r>
            <a:r>
              <a:rPr lang="fr-FR" sz="2800" b="1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fr-FR" sz="2800" b="1" dirty="0">
                <a:solidFill>
                  <a:srgbClr val="BE3C37"/>
                </a:solidFill>
                <a:latin typeface="Arial Narrow" panose="020B0606020202030204" pitchFamily="34" charset="0"/>
              </a:rPr>
              <a:t>28 APRIL 2023 at </a:t>
            </a:r>
            <a:r>
              <a:rPr lang="fr-FR" sz="2800" b="1" dirty="0" smtClean="0">
                <a:solidFill>
                  <a:srgbClr val="BE3C37"/>
                </a:solidFill>
                <a:latin typeface="Arial Narrow" panose="020B0606020202030204" pitchFamily="34" charset="0"/>
              </a:rPr>
              <a:t>2 </a:t>
            </a:r>
            <a:r>
              <a:rPr lang="fr-FR" sz="2800" b="1" dirty="0" err="1">
                <a:solidFill>
                  <a:srgbClr val="BE3C37"/>
                </a:solidFill>
                <a:latin typeface="Arial Narrow" panose="020B0606020202030204" pitchFamily="34" charset="0"/>
              </a:rPr>
              <a:t>p.m</a:t>
            </a:r>
            <a:endParaRPr lang="fr-FR" sz="2800" b="1" dirty="0">
              <a:solidFill>
                <a:srgbClr val="BE3C37"/>
              </a:solidFill>
              <a:latin typeface="Arial Narrow" panose="020B0606020202030204" pitchFamily="34" charset="0"/>
            </a:endParaRPr>
          </a:p>
          <a:p>
            <a:endParaRPr lang="fr-FR" sz="1600" dirty="0">
              <a:solidFill>
                <a:srgbClr val="BE3C37"/>
              </a:solidFill>
            </a:endParaRPr>
          </a:p>
          <a:p>
            <a:r>
              <a:rPr lang="fr-FR" dirty="0">
                <a:solidFill>
                  <a:srgbClr val="BE3C37"/>
                </a:solidFill>
                <a:latin typeface="Arial Narrow" panose="020B0606020202030204" pitchFamily="34" charset="0"/>
              </a:rPr>
              <a:t>Daryl Powell – Anne </a:t>
            </a:r>
            <a:r>
              <a:rPr lang="fr-FR" dirty="0" err="1">
                <a:solidFill>
                  <a:srgbClr val="BE3C37"/>
                </a:solidFill>
                <a:latin typeface="Arial Narrow" panose="020B0606020202030204" pitchFamily="34" charset="0"/>
              </a:rPr>
              <a:t>Zouggar</a:t>
            </a:r>
            <a:endParaRPr lang="fr-FR" dirty="0">
              <a:solidFill>
                <a:srgbClr val="BE3C37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Kick off </a:t>
            </a:r>
            <a:r>
              <a:rPr lang="fr-F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fr-F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 </a:t>
            </a:r>
            <a:r>
              <a:rPr lang="fr-F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</a:p>
          <a:p>
            <a:endParaRPr lang="fr-FR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rgbClr val="BE3C37"/>
                </a:solidFill>
                <a:latin typeface="Arial Narrow" panose="020B0606020202030204" pitchFamily="34" charset="0"/>
              </a:rPr>
              <a:t>Anne </a:t>
            </a:r>
            <a:r>
              <a:rPr lang="fr-FR" dirty="0" err="1">
                <a:solidFill>
                  <a:srgbClr val="BE3C37"/>
                </a:solidFill>
                <a:latin typeface="Arial Narrow" panose="020B0606020202030204" pitchFamily="34" charset="0"/>
              </a:rPr>
              <a:t>Zouggar</a:t>
            </a:r>
            <a:r>
              <a:rPr lang="fr-FR" dirty="0">
                <a:solidFill>
                  <a:srgbClr val="BE3C37"/>
                </a:solidFill>
                <a:latin typeface="Arial Narrow" panose="020B0606020202030204" pitchFamily="34" charset="0"/>
              </a:rPr>
              <a:t> – </a:t>
            </a:r>
          </a:p>
          <a:p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Digital Lean: </a:t>
            </a:r>
            <a:r>
              <a:rPr lang="fr-FR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Practical</a:t>
            </a: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overview</a:t>
            </a: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 and </a:t>
            </a:r>
            <a:r>
              <a:rPr lang="fr-FR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current</a:t>
            </a: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 SIG </a:t>
            </a:r>
            <a:r>
              <a:rPr lang="fr-FR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project</a:t>
            </a: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(20 min)</a:t>
            </a:r>
          </a:p>
          <a:p>
            <a:endParaRPr lang="fr-FR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rgbClr val="C00000"/>
                </a:solidFill>
                <a:latin typeface="Arial Narrow" panose="020B0606020202030204" pitchFamily="34" charset="0"/>
              </a:rPr>
              <a:t>Questions/Exchanges</a:t>
            </a: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(20 </a:t>
            </a:r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min)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3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7728D-7133-4A50-AAD2-58F5F430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Technology for a better society</a:t>
            </a:r>
            <a:endParaRPr lang="nb-NO" sz="3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03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692474263329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692474263329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692474263329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69247426332994"/>
</p:tagLst>
</file>

<file path=ppt/theme/theme1.xml><?xml version="1.0" encoding="utf-8"?>
<a:theme xmlns:a="http://schemas.openxmlformats.org/drawingml/2006/main" name="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TEF Presentation-UK 2021" id="{E92098A4-3D7C-4C9F-BB88-3DBC7D3DE273}" vid="{130CF040-6EF7-456D-9C3F-166EB78175EC}"/>
    </a:ext>
  </a:extLst>
</a:theme>
</file>

<file path=ppt/theme/theme2.xml><?xml version="1.0" encoding="utf-8"?>
<a:theme xmlns:a="http://schemas.openxmlformats.org/drawingml/2006/main" name="Med mørk grøn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TEF Presentation-UK 2021" id="{E92098A4-3D7C-4C9F-BB88-3DBC7D3DE273}" vid="{14122799-3C8C-4CDF-9E14-5FFF8D1F8E8A}"/>
    </a:ext>
  </a:extLst>
</a:theme>
</file>

<file path=ppt/theme/theme3.xml><?xml version="1.0" encoding="utf-8"?>
<a:theme xmlns:a="http://schemas.openxmlformats.org/drawingml/2006/main" name="Med grøn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TEF Presentation-UK 2021" id="{E92098A4-3D7C-4C9F-BB88-3DBC7D3DE273}" vid="{92DB6302-9D51-42F0-AB61-149CC666D29E}"/>
    </a:ext>
  </a:extLst>
</a:theme>
</file>

<file path=ppt/theme/theme4.xml><?xml version="1.0" encoding="utf-8"?>
<a:theme xmlns:a="http://schemas.openxmlformats.org/drawingml/2006/main" name="Med gul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TEF Presentation-UK 2021" id="{E92098A4-3D7C-4C9F-BB88-3DBC7D3DE273}" vid="{DD041C79-6F47-4985-9A23-F7CB6CA5EDCD}"/>
    </a:ext>
  </a:extLst>
</a:theme>
</file>

<file path=ppt/theme/theme5.xml><?xml version="1.0" encoding="utf-8"?>
<a:theme xmlns:a="http://schemas.openxmlformats.org/drawingml/2006/main" name="Kapitteldeler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TEF Presentation-UK 2021" id="{E92098A4-3D7C-4C9F-BB88-3DBC7D3DE273}" vid="{288E5FED-0F1B-4D7B-99FF-6B31D5B2C5F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DC65D95E490947934ADC7AE2105676" ma:contentTypeVersion="2" ma:contentTypeDescription="Opprett et nytt dokument." ma:contentTypeScope="" ma:versionID="8fa5f274bbebde73c7156fb38e00bd54">
  <xsd:schema xmlns:xsd="http://www.w3.org/2001/XMLSchema" xmlns:xs="http://www.w3.org/2001/XMLSchema" xmlns:p="http://schemas.microsoft.com/office/2006/metadata/properties" xmlns:ns2="7742107b-82d1-4f86-9032-1b7af068d200" targetNamespace="http://schemas.microsoft.com/office/2006/metadata/properties" ma:root="true" ma:fieldsID="2ad510b8e6414429f4c40161e1daf6e1" ns2:_="">
    <xsd:import namespace="7742107b-82d1-4f86-9032-1b7af068d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2107b-82d1-4f86-9032-1b7af068d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0B2701-B32A-4280-B309-FD22EBA2E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B85CD-861C-4EDA-B173-C64B08C68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2107b-82d1-4f86-9032-1b7af068d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45A9D7-53BF-4F8A-B6A3-75E888763AAB}">
  <ds:schemaRefs>
    <ds:schemaRef ds:uri="http://purl.org/dc/terms/"/>
    <ds:schemaRef ds:uri="7742107b-82d1-4f86-9032-1b7af068d200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Presentation-UK 2021</Template>
  <TotalTime>126</TotalTime>
  <Words>178</Words>
  <Application>Microsoft Office PowerPoint</Application>
  <PresentationFormat>Grand écran</PresentationFormat>
  <Paragraphs>49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Wingdings</vt:lpstr>
      <vt:lpstr>Uten bunnlinje</vt:lpstr>
      <vt:lpstr>Med mørk grønn bunnlinje</vt:lpstr>
      <vt:lpstr>Med grønn bunnlinje</vt:lpstr>
      <vt:lpstr>Med gul bunnlinje</vt:lpstr>
      <vt:lpstr>Kapitteldeler</vt:lpstr>
      <vt:lpstr>SIG Lean Thinking and Practice: Webinars Organisation 2023</vt:lpstr>
      <vt:lpstr>Main targets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 The Future of Lean Thinking and Practice</dc:title>
  <dc:creator>Daryl Powell</dc:creator>
  <cp:lastModifiedBy>aamrani</cp:lastModifiedBy>
  <cp:revision>45</cp:revision>
  <dcterms:created xsi:type="dcterms:W3CDTF">2021-08-20T10:39:54Z</dcterms:created>
  <dcterms:modified xsi:type="dcterms:W3CDTF">2023-04-13T08:05:00Z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0x01010091DC65D95E490947934ADC7AE2105676</vt:lpwstr>
  </property>
  <property fmtid="{D5CDD505-2E9C-101B-9397-08002B2CF9AE}" pid="3" name="TemplafyTimeStamp">
    <vt:lpwstr>2020-09-21T08:55:07.5311669</vt:lpwstr>
  </property>
  <property fmtid="{D5CDD505-2E9C-101B-9397-08002B2CF9AE}" pid="4" name="CustomerId">
    <vt:lpwstr>sintef</vt:lpwstr>
  </property>
  <property fmtid="{D5CDD505-2E9C-101B-9397-08002B2CF9AE}" pid="5" name="TemplateId">
    <vt:lpwstr>637469247420098111</vt:lpwstr>
  </property>
  <property fmtid="{D5CDD505-2E9C-101B-9397-08002B2CF9AE}" pid="6" name="UserProfileId">
    <vt:lpwstr>637484569492522766</vt:lpwstr>
  </property>
</Properties>
</file>